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70" r:id="rId4"/>
    <p:sldId id="271" r:id="rId5"/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ENOVO\Desktop\ho&#7841;t%20&#273;&#7897;ng%20&#226;m%20nh&#7841;c%20&#273;&#7889;%20b&#7841;n\DiXeDapBeatInstrumental-V.A-2924223%2000_00_00-00_00_29.mp3" TargetMode="Externa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ENOVO\Desktop\ho&#7841;t%20&#273;&#7897;ng%20&#226;m%20nh&#7841;c%20&#273;&#7889;%20b&#7841;n\BacDuaThuVuiTinhBeat-V.A-3743036%2000_00_00-00_00_36.mp3" TargetMode="Externa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ho&#7841;t%20&#273;&#7897;ng%20&#226;m%20nh&#7841;c%20&#273;&#7889;%20b&#7841;n\trau%2000_00_00-00_01_06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12.xml"/><Relationship Id="rId7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slide" Target="slide9.xml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LENOVO\Desktop\ho&#7841;t%20&#273;&#7897;ng%20&#226;m%20nh&#7841;c%20&#273;&#7889;%20b&#7841;n\CaVangBoiBeatInstrumental-V.A-3672280%2000_00_08-00_00_36.30.mp3" TargetMode="External"/><Relationship Id="rId5" Type="http://schemas.openxmlformats.org/officeDocument/2006/relationships/slide" Target="slide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Káº¿t quáº£ hÃ¬nh áº£nh cho ná»n pp rá»«ng cÃ¢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95400" y="2133600"/>
            <a:ext cx="6903172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TRƯỜNG MN THSP KON TUM</a:t>
            </a:r>
            <a:endParaRPr lang="en-US" sz="4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200400"/>
            <a:ext cx="6768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HOẠT ĐỘNG ÂM NHẠC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304800"/>
            <a:ext cx="518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Đây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DiXeDapBeatInstrumental-V.A-2924223 00_00_00-00_00_2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657600" y="2514600"/>
            <a:ext cx="1066800" cy="1066800"/>
          </a:xfrm>
          <a:prstGeom prst="rect">
            <a:avLst/>
          </a:prstGeom>
        </p:spPr>
      </p:pic>
      <p:sp>
        <p:nvSpPr>
          <p:cNvPr id="5" name="5-Point Star 4">
            <a:hlinkClick r:id="rId4" action="ppaction://hlinksldjump"/>
          </p:cNvPr>
          <p:cNvSpPr/>
          <p:nvPr/>
        </p:nvSpPr>
        <p:spPr>
          <a:xfrm>
            <a:off x="914400" y="5562600"/>
            <a:ext cx="1295400" cy="990600"/>
          </a:xfrm>
          <a:prstGeom prst="star5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8600"/>
            <a:ext cx="6844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Bài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hát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nào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nói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về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Bác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đưa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thư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và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em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bé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BacDuaThuVuiTinhBeat-V.A-3743036 00_00_00-00_00_3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096000" y="3276600"/>
            <a:ext cx="1143000" cy="1143000"/>
          </a:xfrm>
          <a:prstGeom prst="rect">
            <a:avLst/>
          </a:prstGeom>
        </p:spPr>
      </p:pic>
      <p:sp>
        <p:nvSpPr>
          <p:cNvPr id="6" name="5-Point Star 5">
            <a:hlinkClick r:id="rId4" action="ppaction://hlinksldjump"/>
          </p:cNvPr>
          <p:cNvSpPr/>
          <p:nvPr/>
        </p:nvSpPr>
        <p:spPr>
          <a:xfrm>
            <a:off x="685800" y="5638800"/>
            <a:ext cx="1371600" cy="9144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5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Káº¿t quáº£ hÃ¬nh áº£nh cho cÃ  rá»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021821">
            <a:off x="-306829" y="1414603"/>
            <a:ext cx="5950324" cy="4572000"/>
          </a:xfrm>
          <a:prstGeom prst="rect">
            <a:avLst/>
          </a:prstGeom>
          <a:noFill/>
        </p:spPr>
      </p:pic>
      <p:pic>
        <p:nvPicPr>
          <p:cNvPr id="5" name="Content Placeholder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76400"/>
            <a:ext cx="4806569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Káº¿t quáº£ hÃ¬nh áº£nh cho hÃ¬nh ná»n powerpo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794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00347" y="2967335"/>
            <a:ext cx="44147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8ca55f4cbab1_58ca5158935ec-hinh-nen-powerpoint-don-gian-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91600" cy="67437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10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endParaRPr lang="en-US" altLang="zh-CN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r>
              <a:rPr lang="de-DE" altLang="zh-C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Hoạt động âm nhạc:</a:t>
            </a:r>
            <a:endParaRPr lang="en-US" altLang="zh-CN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r>
              <a:rPr lang="de-DE" altLang="zh-C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 BẠN (Hồng Ngọc</a:t>
            </a:r>
            <a:r>
              <a:rPr lang="de-DE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r>
              <a:rPr lang="de-DE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endParaRPr lang="en-US" altLang="zh-CN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r>
              <a:rPr lang="de-DE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r>
              <a:rPr lang="sv-SE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Hoạt động: - Vận động minh họa (Trọng tâm)</a:t>
            </a:r>
            <a:endParaRPr lang="en-US" altLang="zh-CN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r>
              <a:rPr lang="sv-SE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- Chơi: Bước nhảy vui nhộn</a:t>
            </a:r>
            <a:endParaRPr lang="en-US" altLang="zh-CN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r>
              <a:rPr lang="sv-SE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       - Nghe hát:  </a:t>
            </a:r>
            <a:r>
              <a:rPr lang="en-US" altLang="zh-CN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Gọi</a:t>
            </a:r>
            <a:r>
              <a:rPr lang="en-US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trâu</a:t>
            </a:r>
            <a:r>
              <a:rPr lang="en-US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 </a:t>
            </a:r>
            <a:r>
              <a:rPr lang="en-US" altLang="zh-CN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Thảo</a:t>
            </a:r>
            <a:r>
              <a:rPr lang="en-US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Linh</a:t>
            </a:r>
            <a:r>
              <a:rPr lang="en-US" altLang="zh-C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</a:t>
            </a:r>
            <a:endParaRPr kumimoji="0" lang="en-US" altLang="zh-CN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4572000"/>
            <a:ext cx="335822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Gv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Võ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Thị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Thương</a:t>
            </a:r>
            <a:endParaRPr lang="en-US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Lớp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Chồi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8ca55f4cbab1_58ca5158935ec-hinh-nen-powerpoint-don-gian-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91600" cy="67437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endParaRPr lang="en-US" altLang="zh-CN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ận động nhịp nhàng theo nhịp điệu của bài hát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II. Chuẩn bị: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 Cô: Đàn, video “gọi trâu”, trò chơi trên máy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 Trẻ: Mũ thú, trống lắc.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198563" algn="l"/>
                <a:tab pos="3060700" algn="ctr"/>
              </a:tabLst>
            </a:pPr>
            <a:endParaRPr kumimoji="0" lang="en-US" altLang="zh-CN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8ca55f4cbab1_58ca5158935ec-hinh-nen-powerpoint-don-gian-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991600" cy="67437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94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III.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Tiến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trình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hoạt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động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:</a:t>
            </a:r>
            <a:endParaRPr lang="en-US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1.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Vận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động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minh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họa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theo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bài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“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đố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b="1" kern="100" dirty="0" err="1" smtClean="0">
                <a:latin typeface="Times New Roman"/>
                <a:ea typeface="SimSun"/>
                <a:cs typeface="Times New Roman"/>
              </a:rPr>
              <a:t>bạn</a:t>
            </a:r>
            <a:r>
              <a:rPr lang="en-US" sz="2800" b="1" kern="100" dirty="0" smtClean="0">
                <a:latin typeface="Times New Roman"/>
                <a:ea typeface="SimSun"/>
                <a:cs typeface="Times New Roman"/>
              </a:rPr>
              <a:t>”</a:t>
            </a:r>
            <a:endParaRPr lang="en-US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-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Cô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tạo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tình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huống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“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ngày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hội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rừng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xanh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”,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cho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ra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đội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hình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hàng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ngang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</a:t>
            </a:r>
            <a:endParaRPr lang="en-US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- Cho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nghe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đàn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bài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"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đố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bạn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",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hỏi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đó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là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bài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gì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? </a:t>
            </a:r>
            <a:endParaRPr lang="en-US" sz="20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+ Cho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bài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cùng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đàn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</a:t>
            </a:r>
            <a:endParaRPr lang="en-US" sz="2000" dirty="0" smtClean="0">
              <a:ea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en-US" sz="2800" kern="100" dirty="0" smtClean="0">
                <a:latin typeface="Times New Roman"/>
                <a:ea typeface="SimSun"/>
              </a:rPr>
              <a:t> Cho </a:t>
            </a:r>
            <a:r>
              <a:rPr lang="en-US" sz="2800" kern="100" dirty="0" err="1" smtClean="0">
                <a:latin typeface="Times New Roman"/>
                <a:ea typeface="SimSu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về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ghế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ngồi</a:t>
            </a:r>
            <a:r>
              <a:rPr lang="en-US" sz="2800" kern="100" dirty="0" smtClean="0">
                <a:latin typeface="Times New Roman"/>
                <a:ea typeface="SimSun"/>
              </a:rPr>
              <a:t>, </a:t>
            </a:r>
            <a:r>
              <a:rPr lang="en-US" sz="2800" kern="100" dirty="0" err="1" smtClean="0">
                <a:latin typeface="Times New Roman"/>
                <a:ea typeface="SimSun"/>
              </a:rPr>
              <a:t>cô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giới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thiệu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phần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thi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tài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năng</a:t>
            </a:r>
            <a:endParaRPr lang="en-US" sz="2800" kern="100" dirty="0" smtClean="0">
              <a:latin typeface="Times New Roman"/>
              <a:ea typeface="SimSun"/>
            </a:endParaRPr>
          </a:p>
          <a:p>
            <a:pPr>
              <a:buFontTx/>
              <a:buChar char="-"/>
            </a:pP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Cô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thực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hiện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vận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động</a:t>
            </a:r>
            <a:r>
              <a:rPr lang="en-US" sz="2800" kern="100" dirty="0" smtClean="0">
                <a:latin typeface="Times New Roman"/>
                <a:ea typeface="SimSun"/>
              </a:rPr>
              <a:t> minh </a:t>
            </a:r>
            <a:r>
              <a:rPr lang="en-US" sz="2800" kern="100" dirty="0" err="1" smtClean="0">
                <a:latin typeface="Times New Roman"/>
                <a:ea typeface="SimSun"/>
              </a:rPr>
              <a:t>họa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theo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lời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bài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hát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cho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quan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sát</a:t>
            </a:r>
            <a:r>
              <a:rPr lang="en-US" sz="2800" kern="100" dirty="0" smtClean="0">
                <a:latin typeface="Times New Roman"/>
                <a:ea typeface="SimSun"/>
              </a:rPr>
              <a:t>.</a:t>
            </a:r>
          </a:p>
          <a:p>
            <a:r>
              <a:rPr lang="en-US" sz="2800" kern="100" dirty="0" smtClean="0">
                <a:latin typeface="Times New Roman"/>
                <a:ea typeface="SimSun"/>
              </a:rPr>
              <a:t>+ </a:t>
            </a:r>
            <a:r>
              <a:rPr lang="en-US" sz="2800" kern="100" dirty="0" err="1" smtClean="0">
                <a:latin typeface="Times New Roman"/>
                <a:ea typeface="SimSun"/>
              </a:rPr>
              <a:t>Lần</a:t>
            </a:r>
            <a:r>
              <a:rPr lang="en-US" sz="2800" kern="100" dirty="0" smtClean="0">
                <a:latin typeface="Times New Roman"/>
                <a:ea typeface="SimSun"/>
              </a:rPr>
              <a:t> 1: </a:t>
            </a:r>
            <a:r>
              <a:rPr lang="en-US" sz="2800" kern="100" dirty="0" err="1" smtClean="0">
                <a:latin typeface="Times New Roman"/>
                <a:ea typeface="SimSun"/>
              </a:rPr>
              <a:t>Cô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vận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động</a:t>
            </a:r>
            <a:r>
              <a:rPr lang="en-US" sz="2800" kern="100" dirty="0" smtClean="0">
                <a:latin typeface="Times New Roman"/>
                <a:ea typeface="SimSun"/>
              </a:rPr>
              <a:t> minh </a:t>
            </a:r>
            <a:r>
              <a:rPr lang="en-US" sz="2800" kern="100" dirty="0" err="1" smtClean="0">
                <a:latin typeface="Times New Roman"/>
                <a:ea typeface="SimSun"/>
              </a:rPr>
              <a:t>họa</a:t>
            </a:r>
            <a:r>
              <a:rPr lang="en-US" sz="2800" kern="100" dirty="0" smtClean="0">
                <a:latin typeface="Times New Roman"/>
                <a:ea typeface="SimSun"/>
              </a:rPr>
              <a:t>  </a:t>
            </a:r>
            <a:r>
              <a:rPr lang="en-US" sz="2800" kern="100" dirty="0" err="1" smtClean="0">
                <a:latin typeface="Times New Roman"/>
                <a:ea typeface="SimSun"/>
              </a:rPr>
              <a:t>mẫu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với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nhạc</a:t>
            </a:r>
            <a:r>
              <a:rPr lang="en-US" sz="2800" kern="100" dirty="0" smtClean="0">
                <a:latin typeface="Times New Roman"/>
                <a:ea typeface="SimSun"/>
              </a:rPr>
              <a:t>.</a:t>
            </a:r>
          </a:p>
          <a:p>
            <a:r>
              <a:rPr lang="en-US" sz="2800" kern="100" dirty="0" smtClean="0">
                <a:latin typeface="Times New Roman"/>
                <a:ea typeface="SimSun"/>
              </a:rPr>
              <a:t>+ </a:t>
            </a:r>
            <a:r>
              <a:rPr lang="en-US" sz="2800" kern="100" dirty="0" err="1" smtClean="0">
                <a:latin typeface="Times New Roman"/>
                <a:ea typeface="SimSun"/>
              </a:rPr>
              <a:t>Lần</a:t>
            </a:r>
            <a:r>
              <a:rPr lang="en-US" sz="2800" kern="100" dirty="0" smtClean="0">
                <a:latin typeface="Times New Roman"/>
                <a:ea typeface="SimSun"/>
              </a:rPr>
              <a:t> 2: </a:t>
            </a:r>
            <a:r>
              <a:rPr lang="en-US" sz="2800" kern="100" dirty="0" err="1" smtClean="0">
                <a:latin typeface="Times New Roman"/>
                <a:ea typeface="SimSun"/>
              </a:rPr>
              <a:t>Cô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vận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động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mẫu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không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nhạc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kết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hợp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phân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tích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kĩ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năng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vận</a:t>
            </a:r>
            <a:r>
              <a:rPr lang="en-US" sz="2800" kern="100" dirty="0" smtClean="0">
                <a:latin typeface="Times New Roman"/>
                <a:ea typeface="SimSu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</a:rPr>
              <a:t>động</a:t>
            </a:r>
            <a:r>
              <a:rPr lang="en-US" sz="2800" kern="100" dirty="0" smtClean="0">
                <a:latin typeface="Times New Roman"/>
                <a:ea typeface="SimSun"/>
              </a:rPr>
              <a:t>.</a:t>
            </a:r>
          </a:p>
          <a:p>
            <a:r>
              <a:rPr lang="en-US" sz="2800" kern="100" dirty="0" smtClean="0">
                <a:latin typeface="Times New Roman"/>
                <a:ea typeface="SimSun"/>
              </a:rPr>
              <a:t>- </a:t>
            </a:r>
            <a:r>
              <a:rPr lang="vi-VN" sz="2800" kern="100" dirty="0" smtClean="0">
                <a:latin typeface="Times New Roman"/>
                <a:ea typeface="SimSun"/>
              </a:rPr>
              <a:t>Mời lớp, tổ, nhóm cùng hát và vận động minh họa theo lời bài hát, cô chú ý bao quát sữa sai cho trẻ</a:t>
            </a:r>
            <a:endParaRPr lang="en-US" sz="2800" kern="100" dirty="0" smtClean="0">
              <a:latin typeface="Times New Roman"/>
              <a:ea typeface="SimSun"/>
            </a:endParaRPr>
          </a:p>
          <a:p>
            <a:endParaRPr kumimoji="0" lang="en-US" altLang="zh-CN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áº¿t quáº£ hÃ¬nh áº£nh cho ná»n pp ÄÆ¡n giáº£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304800"/>
            <a:ext cx="5463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Nghe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gọi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trâu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7848600" cy="645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-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Cô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đố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: “con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gì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ăn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cỏ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đầu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có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2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sừng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mũi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bị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thắt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thừng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kéo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cày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rất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giỏi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” (con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voi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)</a:t>
            </a:r>
            <a:endParaRPr lang="en-US" sz="32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Cô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lần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1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không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nhạc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+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Tóm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tắt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nội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dung: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bài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“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gọi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trâu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”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của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tác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giả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Thảo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Linh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nói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về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con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trâu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quanh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năm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chăm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chỉ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cần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cù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kéo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cày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giúp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bác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nông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dân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.</a:t>
            </a:r>
            <a:endParaRPr lang="en-US" sz="24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- Cho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nghe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hát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lần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2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kết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hợp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xem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video “con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trâu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kéo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cày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”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trên</a:t>
            </a:r>
            <a:r>
              <a:rPr lang="en-US" sz="32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3200" kern="100" dirty="0" err="1" smtClean="0">
                <a:latin typeface="Times New Roman"/>
                <a:ea typeface="SimSun"/>
                <a:cs typeface="Times New Roman"/>
              </a:rPr>
              <a:t>máy</a:t>
            </a:r>
            <a:endParaRPr lang="en-US" sz="24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en-US" sz="24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4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en-US" sz="3200" dirty="0" smtClean="0"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rau 00_00_00-00_01_0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52400"/>
            <a:ext cx="9304868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0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Káº¿t quáº£ hÃ¬nh áº£nh cho ná»n pp ÄÆ¡n giáº£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609600"/>
            <a:ext cx="7669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truy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tìm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kho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báu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8001000" cy="383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-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Cách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chơi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: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Chia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lớp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thành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2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đội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Bạn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thỏ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đang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trên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đường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đến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kho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báu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tuy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nhiên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trên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đường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có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những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tảng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đá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để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giúp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bạn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thỏ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qua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được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tảng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đá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này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,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các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bạn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phải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trả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lời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được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câu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hỏi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trong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mỗi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tảng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đá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ra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Hai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đội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lần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lượt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ra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kết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quả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của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đội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mình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Đội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nào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trả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lời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đúng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sẽ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được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thưởng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1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bông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hoa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</a:t>
            </a:r>
            <a:endParaRPr lang="en-US" sz="2800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- Cho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trẻ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chơi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2-3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lần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.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Kết</a:t>
            </a:r>
            <a:r>
              <a:rPr lang="en-US" sz="2800" kern="100" dirty="0" smtClean="0">
                <a:latin typeface="Times New Roman"/>
                <a:ea typeface="SimSun"/>
                <a:cs typeface="Times New Roman"/>
              </a:rPr>
              <a:t> </a:t>
            </a:r>
            <a:r>
              <a:rPr lang="en-US" sz="2800" kern="100" dirty="0" err="1" smtClean="0">
                <a:latin typeface="Times New Roman"/>
                <a:ea typeface="SimSun"/>
                <a:cs typeface="Times New Roman"/>
              </a:rPr>
              <a:t>thúc</a:t>
            </a:r>
            <a:endParaRPr lang="en-US" sz="2800" dirty="0" smtClean="0"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Káº¿t quáº£ hÃ¬nh áº£nh cho há»p kho bÃ¡u hoáº¡t hÃ¬nh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950069"/>
            <a:ext cx="1905000" cy="1907931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>
          <a:xfrm rot="5400000">
            <a:off x="6890260" y="729740"/>
            <a:ext cx="49780" cy="255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960994" y="2592206"/>
            <a:ext cx="2288812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11306" y="3087506"/>
            <a:ext cx="225788" cy="2743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5334000" y="609601"/>
            <a:ext cx="22098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38500" y="1181100"/>
            <a:ext cx="2590800" cy="16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914400" y="3276600"/>
            <a:ext cx="281940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409700" y="4914900"/>
            <a:ext cx="685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0" y="4267200"/>
            <a:ext cx="1524000" cy="304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416" name="Picture 8" descr="HÃ¬nh áº£nh cÃ³ liÃªn qua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2223911" cy="1385668"/>
          </a:xfrm>
          <a:prstGeom prst="rect">
            <a:avLst/>
          </a:prstGeom>
          <a:noFill/>
        </p:spPr>
      </p:pic>
      <p:pic>
        <p:nvPicPr>
          <p:cNvPr id="40" name="Picture 8" descr="HÃ¬nh áº£nh cÃ³ liÃªn quan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2743200"/>
            <a:ext cx="2223911" cy="1385668"/>
          </a:xfrm>
          <a:prstGeom prst="rect">
            <a:avLst/>
          </a:prstGeom>
          <a:noFill/>
        </p:spPr>
      </p:pic>
      <p:pic>
        <p:nvPicPr>
          <p:cNvPr id="41" name="Picture 8" descr="HÃ¬nh áº£nh cÃ³ liÃªn quan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2223911" cy="1385668"/>
          </a:xfrm>
          <a:prstGeom prst="rect">
            <a:avLst/>
          </a:prstGeom>
          <a:noFill/>
        </p:spPr>
      </p:pic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7239000" y="0"/>
            <a:ext cx="1905000" cy="17818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3293E-6 C -0.01198 0.00324 -0.00521 0.00092 -0.01997 0.00809 C -0.02865 0.01226 -0.03837 0.00971 -0.04757 0.01017 C -0.06702 0.0111 -0.08663 0.01156 -0.10608 0.01226 C -0.11406 0.01572 -0.12257 0.01781 -0.13073 0.02058 C -0.17899 0.01596 -0.15955 0.01827 -0.18924 0.01434 C -0.19028 0.01226 -0.19045 0.00856 -0.19219 0.00809 C -0.1941 0.00763 -0.19531 0.0111 -0.19688 0.01226 C -0.19879 0.01387 -0.20104 0.0148 -0.20295 0.01642 C -0.21632 0.02775 -0.225 0.03885 -0.24149 0.0388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892 0.10592 C -0.346 0.22803 -0.32083 0.13922 -0.35885 0.23104 C -0.36267 0.24006 -0.36527 0.25 -0.36805 0.25971 C -0.375 0.28423 -0.38333 0.33765 -0.40816 0.34366 C -0.44201 0.35176 -0.43715 0.35176 -0.45277 0.35176 " pathEditMode="relative" ptsTypes="ffff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77 0.35176 C -0.4625 0.36355 -0.46961 0.38113 -0.4809 0.38807 C -0.50243 0.38691 -0.52413 0.3839 -0.54548 0.38506 C -0.55833 0.38575 -0.55694 0.38691 -0.55955 0.40148 C -0.56076 0.41559 -0.55972 0.43155 -0.56302 0.4445 C -0.56458 0.45051 -0.58871 0.50786 -0.59618 0.51758 C -0.59687 0.51711 -0.60902 0.50925 -0.61198 0.5074 C -0.61371 0.50648 -0.61718 0.5044 -0.61718 0.50486 C -0.62986 0.48844 -0.64618 0.48983 -0.66093 0.48774 C -0.67847 0.48867 -0.696 0.48682 -0.71336 0.49098 C -0.71545 0.49144 -0.71493 0.49931 -0.71684 0.50116 C -0.71996 0.50416 -0.72395 0.50301 -0.72725 0.5044 C -0.73507 0.50786 -0.74132 0.51711 -0.74826 0.52105 C -0.7559 0.52521 -0.76319 0.52428 -0.77083 0.52428 " pathEditMode="relative" rAng="0" ptsTypes="ffffffff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0"/>
            <a:ext cx="52023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Đây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là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hình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ảnh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nói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434" name="Picture 2" descr="HÃ¬nh áº£nh cÃ³ liÃ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40634"/>
            <a:ext cx="8305800" cy="4817366"/>
          </a:xfrm>
          <a:prstGeom prst="rect">
            <a:avLst/>
          </a:prstGeom>
          <a:noFill/>
        </p:spPr>
      </p:pic>
      <p:pic>
        <p:nvPicPr>
          <p:cNvPr id="7" name="CaVangBoiBeatInstrumental-V.A-3672280 00_00_08-00_00_36.30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66800" y="914400"/>
            <a:ext cx="304800" cy="304800"/>
          </a:xfrm>
          <a:prstGeom prst="rect">
            <a:avLst/>
          </a:prstGeom>
        </p:spPr>
      </p:pic>
      <p:sp>
        <p:nvSpPr>
          <p:cNvPr id="8" name="Oval 7">
            <a:hlinkClick r:id="rId5" action="ppaction://hlinksldjump"/>
          </p:cNvPr>
          <p:cNvSpPr/>
          <p:nvPr/>
        </p:nvSpPr>
        <p:spPr>
          <a:xfrm>
            <a:off x="8229600" y="3810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2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497</Words>
  <Application>Microsoft Office PowerPoint</Application>
  <PresentationFormat>On-screen Show (4:3)</PresentationFormat>
  <Paragraphs>45</Paragraphs>
  <Slides>13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31</cp:revision>
  <dcterms:created xsi:type="dcterms:W3CDTF">2006-08-16T00:00:00Z</dcterms:created>
  <dcterms:modified xsi:type="dcterms:W3CDTF">2019-04-24T05:31:15Z</dcterms:modified>
</cp:coreProperties>
</file>