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280"/>
    <a:srgbClr val="50E5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228" autoAdjust="0"/>
  </p:normalViewPr>
  <p:slideViewPr>
    <p:cSldViewPr>
      <p:cViewPr>
        <p:scale>
          <a:sx n="70" d="100"/>
          <a:sy n="70" d="100"/>
        </p:scale>
        <p:origin x="-514" y="-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60823-739C-4E45-A7B8-6F5B86F91455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5ADC-0BB7-4E8E-A09E-A11535CDE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93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56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39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43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09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7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61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66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17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12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03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244D-BAAD-404D-BAA7-5B8FA26BC30E}" type="datetimeFigureOut">
              <a:rPr lang="en-US" smtClean="0"/>
              <a:pPr/>
              <a:t>25/04/2019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25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esktop\hinh-nen-slide-dep-11_0232163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96774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457200"/>
            <a:ext cx="861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HOẠT ĐỘNG KHÁM PHÁ KHOA HỌC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905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tài: CỦ CÀ RỐT- QUẢ BÍ ĐỎ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3733800"/>
            <a:ext cx="769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viên: Nguyễn Thị Loan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4648200"/>
            <a:ext cx="4114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Lớp: 4-5 tuổi</a:t>
            </a:r>
            <a:endParaRPr lang="en-US" sz="4400" b="1" cap="none" spc="0" dirty="0">
              <a:ln/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tải xuốn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9" y="0"/>
            <a:ext cx="9142671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0"/>
            <a:ext cx="8686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MX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I.Mục tiêu: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- Biết đặc điểm của củ cà rốt, quả bí đỏ. Biết một số món ăn chế biến từ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cà rốt, bí đỏ.</a:t>
            </a:r>
          </a:p>
          <a:p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- P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hát triển khả năng quan sát, chú 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hối hợp các giác quan: nhìn, sờ, nếm để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nhận biết và nói </a:t>
            </a: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được đặc điểm và các món ăn của củ cà rốt, quả bí đỏ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- Hứng thú khám phá củ cà rốt, quả bí đỏ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II.Chuẩn bị: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CÔ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Bí đỏ, thùng quà, vườn rau.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Ly nhựa, nước ép cà rốt, mứt bí đỏ.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Hình ảnh một số món ăn chế biến từ cà rốt, bí đỏ.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Giỏ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tải xuốn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457200" y="0"/>
            <a:ext cx="10949427" cy="7848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"/>
            <a:ext cx="8686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III. Tiến trình khám phá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Đặc điểm của củ cà rốt, quả bí đỏ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Trò chơi: “ Thử tài của bé”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Hát và vận động cùng cô: “ Trời nắng – trời mưa”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- Cô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cho trẻ nếm thử nước ép cà rốt.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Ai đoán thử xem đây là nước ép gì 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Nếu trẻ  ko đoán được cô gợi ý ( màu sắc của nước ép, củ mà chú thỏ thích ăn) để nhiều trẻ nói được nói.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Ai đã nhìn thấy thấy củ cà rốt rồi? củ cà rốt như thế nào? ( Cho nhiều trẻ được nói theo sự hiểu biết của trẻ về củ cà rốt)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Vậy để xem các bạn lớp mình nói có đúng ko? Chúng mình hãy cùng nhau làm những chú thỏ đi nhổ củ cà rốt về nhé !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Cho trẻ  ngồi theo hình vòng cung. Cho trẻ quan sát, sờ, nói đặc điểm của củ cà rốt.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Cô cắt củ cả rốt, cho trẻ quan sát bên trong ( Gợi mở cho nhiều trẻ được nói)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Cô chốt:  Củ cà rốt có màu cam, dạng hình  dài, có 1 đầu nhọn và nhỏ, một đầu to tròn, có cuống. bên trong có lõi tròn màu cam.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C:\Users\Admin\Desktop\tải xuốn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5859" y="0"/>
            <a:ext cx="917985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335846"/>
            <a:ext cx="7924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 Chơi trò chơi: “ Hộp quà kỳ diệu”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Cho trẻ lên thò tay vào hộp quà, đoán xem trong hộp quà có quả gì?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Cô mở hộp quà, cho trẻ quan sát, sờ , quả bí đỏ, nói đặc điểm của quả bí đỏ. (Cô cho nhiều trẻ được nói)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Cô cắt quả bí đỏ, trẻ quan sát bên trong quả bí đỏ ( Gợi ý cho nhiều trẻ nhận xét)</a:t>
            </a:r>
          </a:p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- Cô chốt : Quả bí đỏ có màu cam , co dạng hình tròn ,có từng khía bên ngoài, bên trong thịt quả màu cam, có hạt.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- Giới thiệu cho trẻ có nhiều loại giống bí đỏ, còn có dạng dài quả hồ lô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2. Các món ăn được chế biến từ củ cà rốt, quả bí đỏ.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Vậy quả bí đỏ, củ cà rốt được dùng để làm gì?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(Gợi ý, tạo cơ hội cho nhiều trẻ kể).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Ở nhà, ở trường mình được ăn những món ăn gì được chế biến từ bí đỏ, củ cà rốt.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Cho trẻ xem một số hình ảnh: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Mứt bí đỏ,Chè bí đỏ, sữa bí đỏ, canh bí đỏ. Canh cà rốt, nước ép cà rốt, mứt cà rốt, cháo cà rốt.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GD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Quả bí đỏ, củ cà rốt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có thể chế biến thành nhiều món ăn bổ dưỡng và rất ngon. Vì vậy khi bố, mẹ mua về các con nhớ ăn hết xuất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 để cơ thể khỏe mạnh, mau lớn.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- Cho trẻ nếm mứt bí đỏ. Uống nước ép cà rốt.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i="1" dirty="0" smtClean="0">
                <a:latin typeface="Times New Roman" pitchFamily="18" charset="0"/>
                <a:cs typeface="Times New Roman" pitchFamily="18" charset="0"/>
              </a:rPr>
              <a:t>- Chơi trò chơi: Thu hoạch bí đỏ, cà rốt.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- Cô cho trẻ chơi.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- Nhận xét tuyên dương trẻ. Kết thúc.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703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59</cp:revision>
  <dcterms:created xsi:type="dcterms:W3CDTF">2017-03-01T21:44:57Z</dcterms:created>
  <dcterms:modified xsi:type="dcterms:W3CDTF">2019-04-25T01:04:44Z</dcterms:modified>
</cp:coreProperties>
</file>