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4"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Ã¬nh áº£nh cÃ³ liÃªn qua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ectangle 4"/>
          <p:cNvSpPr/>
          <p:nvPr/>
        </p:nvSpPr>
        <p:spPr>
          <a:xfrm>
            <a:off x="1295400" y="685800"/>
            <a:ext cx="687758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HOẠT ĐỘNG ÂM NHẠC</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2057400" y="1981200"/>
            <a:ext cx="4430411" cy="923330"/>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CHÚ BỘ ĐỘI</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a:off x="3657600" y="4800600"/>
            <a:ext cx="5016630" cy="923330"/>
          </a:xfrm>
          <a:prstGeom prst="rect">
            <a:avLst/>
          </a:prstGeom>
          <a:noFill/>
        </p:spPr>
        <p:txBody>
          <a:bodyPr wrap="none" lIns="91440" tIns="45720" rIns="91440" bIns="45720">
            <a:spAutoFit/>
          </a:bodyPr>
          <a:lstStyle/>
          <a:p>
            <a:pPr algn="ctr"/>
            <a:r>
              <a:rPr lang="en-US" sz="54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Gv</a:t>
            </a: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54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Lê</a:t>
            </a: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54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Thị</a:t>
            </a: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en-US" sz="5400" b="1" cap="none" spc="0" dirty="0" err="1"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Lệ</a:t>
            </a: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Thu</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Ã¬nh áº£nh cÃ³ liÃªn qua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533400" y="1560255"/>
            <a:ext cx="8077200" cy="2554545"/>
          </a:xfrm>
          <a:prstGeom prst="rect">
            <a:avLst/>
          </a:prstGeom>
          <a:noFill/>
        </p:spPr>
        <p:txBody>
          <a:bodyPr wrap="square" rtlCol="0">
            <a:spAutoFit/>
          </a:bodyPr>
          <a:lstStyle/>
          <a:p>
            <a:pPr algn="ctr">
              <a:spcAft>
                <a:spcPts val="0"/>
              </a:spcAft>
            </a:pPr>
            <a:r>
              <a:rPr lang="de-DE" sz="3200" b="1" u="sng" dirty="0" smtClean="0">
                <a:latin typeface="Times New Roman"/>
                <a:ea typeface="Times New Roman"/>
              </a:rPr>
              <a:t>Hoạt động giáo dục âm nhạc</a:t>
            </a:r>
            <a:endParaRPr lang="en-US" sz="3200" dirty="0" smtClean="0">
              <a:latin typeface="Times New Roman"/>
              <a:ea typeface="Times New Roman"/>
            </a:endParaRPr>
          </a:p>
          <a:p>
            <a:pPr marL="1453515">
              <a:spcAft>
                <a:spcPts val="0"/>
              </a:spcAft>
            </a:pPr>
            <a:r>
              <a:rPr lang="de-DE" sz="3200" b="1" dirty="0" smtClean="0">
                <a:latin typeface="Times New Roman"/>
                <a:ea typeface="Times New Roman"/>
              </a:rPr>
              <a:t> </a:t>
            </a:r>
            <a:r>
              <a:rPr lang="de-DE" sz="3200" b="1" dirty="0" smtClean="0">
                <a:latin typeface="Times New Roman"/>
                <a:ea typeface="Times New Roman"/>
              </a:rPr>
              <a:t> </a:t>
            </a:r>
            <a:r>
              <a:rPr lang="de-DE" sz="3200" b="1" dirty="0" smtClean="0">
                <a:latin typeface="Times New Roman"/>
                <a:ea typeface="Times New Roman"/>
              </a:rPr>
              <a:t>CHÚ BỘ ĐỘI</a:t>
            </a:r>
            <a:r>
              <a:rPr lang="de-DE" sz="3200" b="1" dirty="0" smtClean="0">
                <a:solidFill>
                  <a:srgbClr val="FF0000"/>
                </a:solidFill>
                <a:latin typeface="Times New Roman"/>
                <a:ea typeface="Times New Roman"/>
              </a:rPr>
              <a:t> </a:t>
            </a:r>
            <a:r>
              <a:rPr lang="de-DE" sz="3200" dirty="0" smtClean="0">
                <a:latin typeface="Times New Roman"/>
                <a:ea typeface="Times New Roman"/>
              </a:rPr>
              <a:t>(Tác giả: Hoàng Hà)</a:t>
            </a:r>
            <a:endParaRPr lang="en-US" sz="3200" dirty="0" smtClean="0">
              <a:latin typeface="Times New Roman"/>
              <a:ea typeface="Times New Roman"/>
            </a:endParaRPr>
          </a:p>
          <a:p>
            <a:pPr algn="ctr">
              <a:spcAft>
                <a:spcPts val="0"/>
              </a:spcAft>
            </a:pPr>
            <a:r>
              <a:rPr lang="de-DE" sz="3200" dirty="0" smtClean="0">
                <a:latin typeface="Times New Roman"/>
                <a:ea typeface="Times New Roman"/>
              </a:rPr>
              <a:t>Hoạt động: - Vận động minh họa (TT)</a:t>
            </a:r>
            <a:endParaRPr lang="en-US" sz="3200" dirty="0" smtClean="0">
              <a:latin typeface="Times New Roman"/>
              <a:ea typeface="Times New Roman"/>
            </a:endParaRPr>
          </a:p>
          <a:p>
            <a:pPr>
              <a:spcAft>
                <a:spcPts val="0"/>
              </a:spcAft>
            </a:pPr>
            <a:r>
              <a:rPr lang="de-DE" sz="3200" dirty="0" smtClean="0">
                <a:latin typeface="Times New Roman"/>
                <a:ea typeface="Times New Roman"/>
              </a:rPr>
              <a:t>                         </a:t>
            </a:r>
            <a:r>
              <a:rPr lang="de-DE" sz="3200" dirty="0" smtClean="0">
                <a:latin typeface="Times New Roman"/>
                <a:ea typeface="Times New Roman"/>
              </a:rPr>
              <a:t>  </a:t>
            </a:r>
            <a:r>
              <a:rPr lang="de-DE" sz="3200" dirty="0" smtClean="0">
                <a:latin typeface="Times New Roman"/>
                <a:ea typeface="Times New Roman"/>
              </a:rPr>
              <a:t>- Trò chơi: Động tượng </a:t>
            </a:r>
            <a:endParaRPr lang="en-US" sz="3200" dirty="0" smtClean="0">
              <a:latin typeface="Times New Roman"/>
              <a:ea typeface="Times New Roman"/>
            </a:endParaRPr>
          </a:p>
          <a:p>
            <a:r>
              <a:rPr lang="de-DE" sz="3200" dirty="0" smtClean="0">
                <a:latin typeface="Times New Roman"/>
                <a:ea typeface="Times New Roman"/>
              </a:rPr>
              <a:t>              </a:t>
            </a:r>
            <a:r>
              <a:rPr lang="de-DE" sz="3200" dirty="0" smtClean="0">
                <a:latin typeface="Times New Roman"/>
                <a:ea typeface="Times New Roman"/>
              </a:rPr>
              <a:t> </a:t>
            </a:r>
            <a:r>
              <a:rPr lang="de-DE" sz="3200" dirty="0" smtClean="0">
                <a:latin typeface="Times New Roman"/>
                <a:ea typeface="Times New Roman"/>
              </a:rPr>
              <a:t>- Nghe hát: "Hát mãi khúc quân hành"</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Ã¬nh áº£nh cÃ³ liÃªn qua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533400" y="457200"/>
            <a:ext cx="8077200" cy="5293757"/>
          </a:xfrm>
          <a:prstGeom prst="rect">
            <a:avLst/>
          </a:prstGeom>
          <a:noFill/>
        </p:spPr>
        <p:txBody>
          <a:bodyPr wrap="square" rtlCol="0">
            <a:spAutoFit/>
          </a:bodyPr>
          <a:lstStyle/>
          <a:p>
            <a:pPr>
              <a:spcAft>
                <a:spcPts val="0"/>
              </a:spcAft>
            </a:pPr>
            <a:r>
              <a:rPr lang="de-DE" sz="3200" b="1" dirty="0" smtClean="0">
                <a:latin typeface="Times New Roman"/>
                <a:ea typeface="Times New Roman"/>
              </a:rPr>
              <a:t>I. Mục tiêu</a:t>
            </a:r>
            <a:endParaRPr lang="en-US" sz="3200" dirty="0" smtClean="0">
              <a:latin typeface="Times New Roman"/>
              <a:ea typeface="Times New Roman"/>
            </a:endParaRPr>
          </a:p>
          <a:p>
            <a:pPr>
              <a:spcAft>
                <a:spcPts val="0"/>
              </a:spcAft>
            </a:pPr>
            <a:r>
              <a:rPr lang="fr-FR" sz="3200" dirty="0" smtClean="0">
                <a:latin typeface="Times New Roman"/>
                <a:ea typeface="Times New Roman"/>
              </a:rPr>
              <a:t>- </a:t>
            </a:r>
            <a:r>
              <a:rPr lang="fr-FR" sz="3200" dirty="0" err="1" smtClean="0">
                <a:latin typeface="Times New Roman"/>
                <a:ea typeface="Times New Roman"/>
              </a:rPr>
              <a:t>Hát</a:t>
            </a:r>
            <a:r>
              <a:rPr lang="fr-FR" sz="3200" dirty="0" smtClean="0">
                <a:latin typeface="Times New Roman"/>
                <a:ea typeface="Times New Roman"/>
              </a:rPr>
              <a:t> </a:t>
            </a:r>
            <a:r>
              <a:rPr lang="fr-FR" sz="3200" dirty="0" err="1" smtClean="0">
                <a:latin typeface="Times New Roman"/>
                <a:ea typeface="Times New Roman"/>
              </a:rPr>
              <a:t>đúng</a:t>
            </a:r>
            <a:r>
              <a:rPr lang="fr-FR" sz="3200" dirty="0" smtClean="0">
                <a:latin typeface="Times New Roman"/>
                <a:ea typeface="Times New Roman"/>
              </a:rPr>
              <a:t> </a:t>
            </a:r>
            <a:r>
              <a:rPr lang="fr-FR" sz="3200" dirty="0" err="1" smtClean="0">
                <a:latin typeface="Times New Roman"/>
                <a:ea typeface="Times New Roman"/>
              </a:rPr>
              <a:t>giai</a:t>
            </a:r>
            <a:r>
              <a:rPr lang="fr-FR" sz="3200" dirty="0" smtClean="0">
                <a:latin typeface="Times New Roman"/>
                <a:ea typeface="Times New Roman"/>
              </a:rPr>
              <a:t> </a:t>
            </a:r>
            <a:r>
              <a:rPr lang="fr-FR" sz="3200" dirty="0" err="1" smtClean="0">
                <a:latin typeface="Times New Roman"/>
                <a:ea typeface="Times New Roman"/>
              </a:rPr>
              <a:t>điệu</a:t>
            </a:r>
            <a:r>
              <a:rPr lang="fr-FR" sz="3200" dirty="0" smtClean="0">
                <a:latin typeface="Times New Roman"/>
                <a:ea typeface="Times New Roman"/>
              </a:rPr>
              <a:t>, </a:t>
            </a:r>
            <a:r>
              <a:rPr lang="fr-FR" sz="3200" dirty="0" err="1" smtClean="0">
                <a:latin typeface="Times New Roman"/>
                <a:ea typeface="Times New Roman"/>
              </a:rPr>
              <a:t>lời</a:t>
            </a:r>
            <a:r>
              <a:rPr lang="fr-FR" sz="3200" dirty="0" smtClean="0">
                <a:latin typeface="Times New Roman"/>
                <a:ea typeface="Times New Roman"/>
              </a:rPr>
              <a:t> ca </a:t>
            </a:r>
            <a:r>
              <a:rPr lang="fr-FR" sz="3200" dirty="0" err="1" smtClean="0">
                <a:latin typeface="Times New Roman"/>
                <a:ea typeface="Times New Roman"/>
              </a:rPr>
              <a:t>bài</a:t>
            </a:r>
            <a:r>
              <a:rPr lang="fr-FR" sz="3200" dirty="0" smtClean="0">
                <a:latin typeface="Times New Roman"/>
                <a:ea typeface="Times New Roman"/>
              </a:rPr>
              <a:t> </a:t>
            </a:r>
            <a:r>
              <a:rPr lang="fr-FR" sz="3200" dirty="0" err="1" smtClean="0">
                <a:latin typeface="Times New Roman"/>
                <a:ea typeface="Times New Roman"/>
              </a:rPr>
              <a:t>hát</a:t>
            </a:r>
            <a:r>
              <a:rPr lang="fr-FR" sz="3200" dirty="0" smtClean="0">
                <a:latin typeface="Times New Roman"/>
                <a:ea typeface="Times New Roman"/>
              </a:rPr>
              <a:t> “</a:t>
            </a:r>
            <a:r>
              <a:rPr lang="fr-FR" sz="3200" dirty="0" err="1" smtClean="0">
                <a:latin typeface="Times New Roman"/>
                <a:ea typeface="Times New Roman"/>
              </a:rPr>
              <a:t>Chú</a:t>
            </a:r>
            <a:r>
              <a:rPr lang="fr-FR" sz="3200" dirty="0" smtClean="0">
                <a:latin typeface="Times New Roman"/>
                <a:ea typeface="Times New Roman"/>
              </a:rPr>
              <a:t> </a:t>
            </a:r>
            <a:r>
              <a:rPr lang="fr-FR" sz="3200" dirty="0" err="1" smtClean="0">
                <a:latin typeface="Times New Roman"/>
                <a:ea typeface="Times New Roman"/>
              </a:rPr>
              <a:t>bộ</a:t>
            </a:r>
            <a:r>
              <a:rPr lang="fr-FR" sz="3200" dirty="0" smtClean="0">
                <a:latin typeface="Times New Roman"/>
                <a:ea typeface="Times New Roman"/>
              </a:rPr>
              <a:t> </a:t>
            </a:r>
            <a:r>
              <a:rPr lang="fr-FR" sz="3200" dirty="0" err="1" smtClean="0">
                <a:latin typeface="Times New Roman"/>
                <a:ea typeface="Times New Roman"/>
              </a:rPr>
              <a:t>đội</a:t>
            </a:r>
            <a:r>
              <a:rPr lang="fr-FR" sz="3200" dirty="0" smtClean="0">
                <a:latin typeface="Times New Roman"/>
                <a:ea typeface="Times New Roman"/>
              </a:rPr>
              <a:t>” </a:t>
            </a:r>
            <a:endParaRPr lang="en-US" sz="3200" dirty="0" smtClean="0">
              <a:latin typeface="Times New Roman"/>
              <a:ea typeface="Times New Roman"/>
            </a:endParaRPr>
          </a:p>
          <a:p>
            <a:pPr>
              <a:spcAft>
                <a:spcPts val="0"/>
              </a:spcAft>
            </a:pPr>
            <a:r>
              <a:rPr lang="fr-FR" sz="3200" dirty="0" smtClean="0">
                <a:latin typeface="Times New Roman"/>
                <a:ea typeface="Times New Roman"/>
              </a:rPr>
              <a:t>- </a:t>
            </a:r>
            <a:r>
              <a:rPr lang="fr-FR" sz="3200" dirty="0" err="1" smtClean="0">
                <a:latin typeface="Times New Roman"/>
                <a:ea typeface="Times New Roman"/>
              </a:rPr>
              <a:t>Vận</a:t>
            </a:r>
            <a:r>
              <a:rPr lang="fr-FR" sz="3200" dirty="0" smtClean="0">
                <a:latin typeface="Times New Roman"/>
                <a:ea typeface="Times New Roman"/>
              </a:rPr>
              <a:t> </a:t>
            </a:r>
            <a:r>
              <a:rPr lang="fr-FR" sz="3200" dirty="0" err="1" smtClean="0">
                <a:latin typeface="Times New Roman"/>
                <a:ea typeface="Times New Roman"/>
              </a:rPr>
              <a:t>động</a:t>
            </a:r>
            <a:r>
              <a:rPr lang="fr-FR" sz="3200" dirty="0" smtClean="0">
                <a:latin typeface="Times New Roman"/>
                <a:ea typeface="Times New Roman"/>
              </a:rPr>
              <a:t> </a:t>
            </a:r>
            <a:r>
              <a:rPr lang="fr-FR" sz="3200" dirty="0" err="1" smtClean="0">
                <a:latin typeface="Times New Roman"/>
                <a:ea typeface="Times New Roman"/>
              </a:rPr>
              <a:t>minh</a:t>
            </a:r>
            <a:r>
              <a:rPr lang="fr-FR" sz="3200" dirty="0" smtClean="0">
                <a:latin typeface="Times New Roman"/>
                <a:ea typeface="Times New Roman"/>
              </a:rPr>
              <a:t> </a:t>
            </a:r>
            <a:r>
              <a:rPr lang="fr-FR" sz="3200" dirty="0" err="1" smtClean="0">
                <a:latin typeface="Times New Roman"/>
                <a:ea typeface="Times New Roman"/>
              </a:rPr>
              <a:t>họa</a:t>
            </a:r>
            <a:r>
              <a:rPr lang="fr-FR" sz="3200" dirty="0" smtClean="0">
                <a:latin typeface="Times New Roman"/>
                <a:ea typeface="Times New Roman"/>
              </a:rPr>
              <a:t> </a:t>
            </a:r>
            <a:r>
              <a:rPr lang="fr-FR" sz="3200" dirty="0" err="1" smtClean="0">
                <a:latin typeface="Times New Roman"/>
                <a:ea typeface="Times New Roman"/>
              </a:rPr>
              <a:t>nhịp</a:t>
            </a:r>
            <a:r>
              <a:rPr lang="fr-FR" sz="3200" dirty="0" smtClean="0">
                <a:latin typeface="Times New Roman"/>
                <a:ea typeface="Times New Roman"/>
              </a:rPr>
              <a:t> </a:t>
            </a:r>
            <a:r>
              <a:rPr lang="fr-FR" sz="3200" dirty="0" err="1" smtClean="0">
                <a:latin typeface="Times New Roman"/>
                <a:ea typeface="Times New Roman"/>
              </a:rPr>
              <a:t>nhàng</a:t>
            </a:r>
            <a:r>
              <a:rPr lang="fr-FR" sz="3200" dirty="0" smtClean="0">
                <a:latin typeface="Times New Roman"/>
                <a:ea typeface="Times New Roman"/>
              </a:rPr>
              <a:t> </a:t>
            </a:r>
            <a:r>
              <a:rPr lang="fr-FR" sz="3200" dirty="0" err="1" smtClean="0">
                <a:latin typeface="Times New Roman"/>
                <a:ea typeface="Times New Roman"/>
              </a:rPr>
              <a:t>theo</a:t>
            </a:r>
            <a:r>
              <a:rPr lang="fr-FR" sz="3200" dirty="0" smtClean="0">
                <a:latin typeface="Times New Roman"/>
                <a:ea typeface="Times New Roman"/>
              </a:rPr>
              <a:t> </a:t>
            </a:r>
            <a:r>
              <a:rPr lang="fr-FR" sz="3200" dirty="0" err="1" smtClean="0">
                <a:latin typeface="Times New Roman"/>
                <a:ea typeface="Times New Roman"/>
              </a:rPr>
              <a:t>lời</a:t>
            </a:r>
            <a:r>
              <a:rPr lang="fr-FR" sz="3200" dirty="0" smtClean="0">
                <a:latin typeface="Times New Roman"/>
                <a:ea typeface="Times New Roman"/>
              </a:rPr>
              <a:t> </a:t>
            </a:r>
            <a:r>
              <a:rPr lang="fr-FR" sz="3200" dirty="0" err="1" smtClean="0">
                <a:latin typeface="Times New Roman"/>
                <a:ea typeface="Times New Roman"/>
              </a:rPr>
              <a:t>bài</a:t>
            </a:r>
            <a:r>
              <a:rPr lang="fr-FR" sz="3200" dirty="0" smtClean="0">
                <a:latin typeface="Times New Roman"/>
                <a:ea typeface="Times New Roman"/>
              </a:rPr>
              <a:t> </a:t>
            </a:r>
            <a:r>
              <a:rPr lang="fr-FR" sz="3200" dirty="0" err="1" smtClean="0">
                <a:latin typeface="Times New Roman"/>
                <a:ea typeface="Times New Roman"/>
              </a:rPr>
              <a:t>hát</a:t>
            </a:r>
            <a:r>
              <a:rPr lang="fr-FR" sz="3200" dirty="0" smtClean="0">
                <a:latin typeface="Times New Roman"/>
                <a:ea typeface="Times New Roman"/>
              </a:rPr>
              <a:t>. </a:t>
            </a:r>
            <a:endParaRPr lang="en-US" sz="3200" dirty="0" smtClean="0">
              <a:latin typeface="Times New Roman"/>
              <a:ea typeface="Times New Roman"/>
            </a:endParaRPr>
          </a:p>
          <a:p>
            <a:pPr>
              <a:spcAft>
                <a:spcPts val="0"/>
              </a:spcAft>
            </a:pPr>
            <a:r>
              <a:rPr lang="fr-FR" sz="3200" dirty="0" smtClean="0">
                <a:latin typeface="Times New Roman"/>
                <a:ea typeface="Times New Roman"/>
              </a:rPr>
              <a:t>- </a:t>
            </a:r>
            <a:r>
              <a:rPr lang="fr-FR" sz="3200" dirty="0" err="1" smtClean="0">
                <a:latin typeface="Times New Roman"/>
                <a:ea typeface="Times New Roman"/>
              </a:rPr>
              <a:t>Hứng</a:t>
            </a:r>
            <a:r>
              <a:rPr lang="fr-FR" sz="3200" dirty="0" smtClean="0">
                <a:latin typeface="Times New Roman"/>
                <a:ea typeface="Times New Roman"/>
              </a:rPr>
              <a:t> </a:t>
            </a:r>
            <a:r>
              <a:rPr lang="fr-FR" sz="3200" dirty="0" err="1" smtClean="0">
                <a:latin typeface="Times New Roman"/>
                <a:ea typeface="Times New Roman"/>
              </a:rPr>
              <a:t>thú</a:t>
            </a:r>
            <a:r>
              <a:rPr lang="fr-FR" sz="3200" dirty="0" smtClean="0">
                <a:latin typeface="Times New Roman"/>
                <a:ea typeface="Times New Roman"/>
              </a:rPr>
              <a:t> </a:t>
            </a:r>
            <a:r>
              <a:rPr lang="fr-FR" sz="3200" dirty="0" err="1" smtClean="0">
                <a:latin typeface="Times New Roman"/>
                <a:ea typeface="Times New Roman"/>
              </a:rPr>
              <a:t>vận</a:t>
            </a:r>
            <a:r>
              <a:rPr lang="fr-FR" sz="3200" dirty="0" smtClean="0">
                <a:latin typeface="Times New Roman"/>
                <a:ea typeface="Times New Roman"/>
              </a:rPr>
              <a:t> </a:t>
            </a:r>
            <a:r>
              <a:rPr lang="fr-FR" sz="3200" dirty="0" err="1" smtClean="0">
                <a:latin typeface="Times New Roman"/>
                <a:ea typeface="Times New Roman"/>
              </a:rPr>
              <a:t>động</a:t>
            </a:r>
            <a:r>
              <a:rPr lang="fr-FR" sz="3200" dirty="0" smtClean="0">
                <a:latin typeface="Times New Roman"/>
                <a:ea typeface="Times New Roman"/>
              </a:rPr>
              <a:t> </a:t>
            </a:r>
            <a:r>
              <a:rPr lang="fr-FR" sz="3200" dirty="0" err="1" smtClean="0">
                <a:latin typeface="Times New Roman"/>
                <a:ea typeface="Times New Roman"/>
              </a:rPr>
              <a:t>theo</a:t>
            </a:r>
            <a:r>
              <a:rPr lang="fr-FR" sz="3200" dirty="0" smtClean="0">
                <a:latin typeface="Times New Roman"/>
                <a:ea typeface="Times New Roman"/>
              </a:rPr>
              <a:t> </a:t>
            </a:r>
            <a:r>
              <a:rPr lang="fr-FR" sz="3200" dirty="0" err="1" smtClean="0">
                <a:latin typeface="Times New Roman"/>
                <a:ea typeface="Times New Roman"/>
              </a:rPr>
              <a:t>nhịp</a:t>
            </a:r>
            <a:r>
              <a:rPr lang="fr-FR" sz="3200" dirty="0" smtClean="0">
                <a:latin typeface="Times New Roman"/>
                <a:ea typeface="Times New Roman"/>
              </a:rPr>
              <a:t> </a:t>
            </a:r>
            <a:r>
              <a:rPr lang="fr-FR" sz="3200" dirty="0" err="1" smtClean="0">
                <a:latin typeface="Times New Roman"/>
                <a:ea typeface="Times New Roman"/>
              </a:rPr>
              <a:t>điệu</a:t>
            </a:r>
            <a:r>
              <a:rPr lang="fr-FR" sz="3200" dirty="0" smtClean="0">
                <a:latin typeface="Times New Roman"/>
                <a:ea typeface="Times New Roman"/>
              </a:rPr>
              <a:t> </a:t>
            </a:r>
            <a:r>
              <a:rPr lang="fr-FR" sz="3200" dirty="0" err="1" smtClean="0">
                <a:latin typeface="Times New Roman"/>
                <a:ea typeface="Times New Roman"/>
              </a:rPr>
              <a:t>bài</a:t>
            </a:r>
            <a:r>
              <a:rPr lang="fr-FR" sz="3200" dirty="0" smtClean="0">
                <a:latin typeface="Times New Roman"/>
                <a:ea typeface="Times New Roman"/>
              </a:rPr>
              <a:t> </a:t>
            </a:r>
            <a:r>
              <a:rPr lang="fr-FR" sz="3200" dirty="0" err="1" smtClean="0">
                <a:latin typeface="Times New Roman"/>
                <a:ea typeface="Times New Roman"/>
              </a:rPr>
              <a:t>hát</a:t>
            </a:r>
            <a:endParaRPr lang="en-US" sz="3200" dirty="0" smtClean="0">
              <a:latin typeface="Times New Roman"/>
              <a:ea typeface="Times New Roman"/>
            </a:endParaRPr>
          </a:p>
          <a:p>
            <a:pPr>
              <a:spcAft>
                <a:spcPts val="0"/>
              </a:spcAft>
              <a:tabLst>
                <a:tab pos="1238250" algn="l"/>
              </a:tabLst>
            </a:pPr>
            <a:r>
              <a:rPr lang="fr-FR" sz="3200" b="1" dirty="0" smtClean="0">
                <a:latin typeface="Times New Roman"/>
                <a:ea typeface="Times New Roman"/>
              </a:rPr>
              <a:t>II. </a:t>
            </a:r>
            <a:r>
              <a:rPr lang="fr-FR" sz="3200" b="1" dirty="0" err="1" smtClean="0">
                <a:latin typeface="Times New Roman"/>
                <a:ea typeface="Times New Roman"/>
              </a:rPr>
              <a:t>Chuâ</a:t>
            </a:r>
            <a:r>
              <a:rPr lang="fr-FR" sz="3200" b="1" dirty="0" smtClean="0">
                <a:latin typeface="Times New Roman"/>
                <a:ea typeface="Times New Roman"/>
              </a:rPr>
              <a:t>̉n bị	</a:t>
            </a:r>
            <a:endParaRPr lang="en-US" sz="3200" dirty="0" smtClean="0">
              <a:latin typeface="Times New Roman"/>
              <a:ea typeface="Times New Roman"/>
            </a:endParaRPr>
          </a:p>
          <a:p>
            <a:pPr>
              <a:spcAft>
                <a:spcPts val="0"/>
              </a:spcAft>
            </a:pPr>
            <a:r>
              <a:rPr lang="fr-FR" sz="3200" b="1" dirty="0" smtClean="0">
                <a:latin typeface="Times New Roman"/>
                <a:ea typeface="Times New Roman"/>
              </a:rPr>
              <a:t>1. </a:t>
            </a:r>
            <a:r>
              <a:rPr lang="fr-FR" sz="3200" b="1" dirty="0" err="1" smtClean="0">
                <a:latin typeface="Times New Roman"/>
                <a:ea typeface="Times New Roman"/>
              </a:rPr>
              <a:t>Cô</a:t>
            </a:r>
            <a:r>
              <a:rPr lang="fr-FR" sz="3200" dirty="0" smtClean="0">
                <a:latin typeface="Times New Roman"/>
                <a:ea typeface="Times New Roman"/>
              </a:rPr>
              <a:t>: </a:t>
            </a:r>
            <a:r>
              <a:rPr lang="fr-FR" sz="3200" dirty="0" err="1" smtClean="0">
                <a:latin typeface="Times New Roman"/>
                <a:ea typeface="Times New Roman"/>
              </a:rPr>
              <a:t>Đa</a:t>
            </a:r>
            <a:r>
              <a:rPr lang="fr-FR" sz="3200" dirty="0" smtClean="0">
                <a:latin typeface="Times New Roman"/>
                <a:ea typeface="Times New Roman"/>
              </a:rPr>
              <a:t>̀n, </a:t>
            </a:r>
            <a:r>
              <a:rPr lang="fr-FR" sz="3200" dirty="0" err="1" smtClean="0">
                <a:latin typeface="Times New Roman"/>
                <a:ea typeface="Times New Roman"/>
              </a:rPr>
              <a:t>bài</a:t>
            </a:r>
            <a:r>
              <a:rPr lang="fr-FR" sz="3200" dirty="0" smtClean="0">
                <a:latin typeface="Times New Roman"/>
                <a:ea typeface="Times New Roman"/>
              </a:rPr>
              <a:t> </a:t>
            </a:r>
            <a:r>
              <a:rPr lang="fr-FR" sz="3200" dirty="0" err="1" smtClean="0">
                <a:latin typeface="Times New Roman"/>
                <a:ea typeface="Times New Roman"/>
              </a:rPr>
              <a:t>hát</a:t>
            </a:r>
            <a:r>
              <a:rPr lang="fr-FR" sz="3200" dirty="0" smtClean="0">
                <a:latin typeface="Times New Roman"/>
                <a:ea typeface="Times New Roman"/>
              </a:rPr>
              <a:t> “</a:t>
            </a:r>
            <a:r>
              <a:rPr lang="fr-FR" sz="3200" dirty="0" err="1" smtClean="0">
                <a:latin typeface="Times New Roman"/>
                <a:ea typeface="Times New Roman"/>
              </a:rPr>
              <a:t>Chú</a:t>
            </a:r>
            <a:r>
              <a:rPr lang="fr-FR" sz="3200" dirty="0" smtClean="0">
                <a:latin typeface="Times New Roman"/>
                <a:ea typeface="Times New Roman"/>
              </a:rPr>
              <a:t> </a:t>
            </a:r>
            <a:r>
              <a:rPr lang="fr-FR" sz="3200" dirty="0" err="1" smtClean="0">
                <a:latin typeface="Times New Roman"/>
                <a:ea typeface="Times New Roman"/>
              </a:rPr>
              <a:t>bộ</a:t>
            </a:r>
            <a:r>
              <a:rPr lang="fr-FR" sz="3200" dirty="0" smtClean="0">
                <a:latin typeface="Times New Roman"/>
                <a:ea typeface="Times New Roman"/>
              </a:rPr>
              <a:t> </a:t>
            </a:r>
            <a:r>
              <a:rPr lang="fr-FR" sz="3200" dirty="0" err="1" smtClean="0">
                <a:latin typeface="Times New Roman"/>
                <a:ea typeface="Times New Roman"/>
              </a:rPr>
              <a:t>đội</a:t>
            </a:r>
            <a:r>
              <a:rPr lang="fr-FR" sz="3200" dirty="0" smtClean="0">
                <a:latin typeface="Times New Roman"/>
                <a:ea typeface="Times New Roman"/>
              </a:rPr>
              <a:t>”; </a:t>
            </a:r>
            <a:r>
              <a:rPr lang="fr-FR" sz="3200" dirty="0" err="1" smtClean="0">
                <a:latin typeface="Times New Roman"/>
                <a:ea typeface="Times New Roman"/>
              </a:rPr>
              <a:t>Bài</a:t>
            </a:r>
            <a:r>
              <a:rPr lang="fr-FR" sz="3200" dirty="0" smtClean="0">
                <a:latin typeface="Times New Roman"/>
                <a:ea typeface="Times New Roman"/>
              </a:rPr>
              <a:t> </a:t>
            </a:r>
            <a:r>
              <a:rPr lang="fr-FR" sz="3200" dirty="0" err="1" smtClean="0">
                <a:latin typeface="Times New Roman"/>
                <a:ea typeface="Times New Roman"/>
              </a:rPr>
              <a:t>hát</a:t>
            </a:r>
            <a:r>
              <a:rPr lang="fr-FR" sz="3200" dirty="0" smtClean="0">
                <a:latin typeface="Times New Roman"/>
                <a:ea typeface="Times New Roman"/>
              </a:rPr>
              <a:t> </a:t>
            </a:r>
            <a:r>
              <a:rPr lang="fr-FR" sz="3200" dirty="0" err="1" smtClean="0">
                <a:latin typeface="Times New Roman"/>
                <a:ea typeface="Times New Roman"/>
              </a:rPr>
              <a:t>và</a:t>
            </a:r>
            <a:r>
              <a:rPr lang="fr-FR" sz="3200" dirty="0" smtClean="0">
                <a:latin typeface="Times New Roman"/>
                <a:ea typeface="Times New Roman"/>
              </a:rPr>
              <a:t> </a:t>
            </a:r>
            <a:r>
              <a:rPr lang="fr-FR" sz="3200" dirty="0" err="1" smtClean="0">
                <a:latin typeface="Times New Roman"/>
                <a:ea typeface="Times New Roman"/>
              </a:rPr>
              <a:t>giai</a:t>
            </a:r>
            <a:r>
              <a:rPr lang="fr-FR" sz="3200" dirty="0" smtClean="0">
                <a:latin typeface="Times New Roman"/>
                <a:ea typeface="Times New Roman"/>
              </a:rPr>
              <a:t> </a:t>
            </a:r>
            <a:r>
              <a:rPr lang="fr-FR" sz="3200" dirty="0" err="1" smtClean="0">
                <a:latin typeface="Times New Roman"/>
                <a:ea typeface="Times New Roman"/>
              </a:rPr>
              <a:t>điệu</a:t>
            </a:r>
            <a:r>
              <a:rPr lang="fr-FR" sz="3200" dirty="0" smtClean="0">
                <a:latin typeface="Times New Roman"/>
                <a:ea typeface="Times New Roman"/>
              </a:rPr>
              <a:t> </a:t>
            </a:r>
            <a:r>
              <a:rPr lang="fr-FR" sz="3200" dirty="0" err="1" smtClean="0">
                <a:latin typeface="Times New Roman"/>
                <a:ea typeface="Times New Roman"/>
              </a:rPr>
              <a:t>của</a:t>
            </a:r>
            <a:r>
              <a:rPr lang="fr-FR" sz="3200" dirty="0" smtClean="0">
                <a:latin typeface="Times New Roman"/>
                <a:ea typeface="Times New Roman"/>
              </a:rPr>
              <a:t> </a:t>
            </a:r>
            <a:r>
              <a:rPr lang="fr-FR" sz="3200" dirty="0" err="1" smtClean="0">
                <a:latin typeface="Times New Roman"/>
                <a:ea typeface="Times New Roman"/>
              </a:rPr>
              <a:t>bài</a:t>
            </a:r>
            <a:r>
              <a:rPr lang="fr-FR" sz="3200" dirty="0" smtClean="0">
                <a:latin typeface="Times New Roman"/>
                <a:ea typeface="Times New Roman"/>
              </a:rPr>
              <a:t> </a:t>
            </a:r>
            <a:r>
              <a:rPr lang="fr-FR" sz="3200" dirty="0" err="1" smtClean="0">
                <a:latin typeface="Times New Roman"/>
                <a:ea typeface="Times New Roman"/>
              </a:rPr>
              <a:t>hát</a:t>
            </a:r>
            <a:r>
              <a:rPr lang="fr-FR" sz="3200" dirty="0" smtClean="0">
                <a:latin typeface="Times New Roman"/>
                <a:ea typeface="Times New Roman"/>
              </a:rPr>
              <a:t> “</a:t>
            </a:r>
            <a:r>
              <a:rPr lang="fr-FR" sz="3200" dirty="0" err="1" smtClean="0">
                <a:latin typeface="Times New Roman"/>
                <a:ea typeface="Times New Roman"/>
              </a:rPr>
              <a:t>Hát</a:t>
            </a:r>
            <a:r>
              <a:rPr lang="fr-FR" sz="3200" dirty="0" smtClean="0">
                <a:latin typeface="Times New Roman"/>
                <a:ea typeface="Times New Roman"/>
              </a:rPr>
              <a:t> </a:t>
            </a:r>
            <a:r>
              <a:rPr lang="fr-FR" sz="3200" dirty="0" err="1" smtClean="0">
                <a:latin typeface="Times New Roman"/>
                <a:ea typeface="Times New Roman"/>
              </a:rPr>
              <a:t>mãi</a:t>
            </a:r>
            <a:r>
              <a:rPr lang="fr-FR" sz="3200" dirty="0" smtClean="0">
                <a:latin typeface="Times New Roman"/>
                <a:ea typeface="Times New Roman"/>
              </a:rPr>
              <a:t> </a:t>
            </a:r>
            <a:r>
              <a:rPr lang="fr-FR" sz="3200" dirty="0" err="1" smtClean="0">
                <a:latin typeface="Times New Roman"/>
                <a:ea typeface="Times New Roman"/>
              </a:rPr>
              <a:t>khúc</a:t>
            </a:r>
            <a:r>
              <a:rPr lang="fr-FR" sz="3200" dirty="0" smtClean="0">
                <a:latin typeface="Times New Roman"/>
                <a:ea typeface="Times New Roman"/>
              </a:rPr>
              <a:t> </a:t>
            </a:r>
            <a:r>
              <a:rPr lang="fr-FR" sz="3200" dirty="0" err="1" smtClean="0">
                <a:latin typeface="Times New Roman"/>
                <a:ea typeface="Times New Roman"/>
              </a:rPr>
              <a:t>quân</a:t>
            </a:r>
            <a:r>
              <a:rPr lang="fr-FR" sz="3200" dirty="0" smtClean="0">
                <a:latin typeface="Times New Roman"/>
                <a:ea typeface="Times New Roman"/>
              </a:rPr>
              <a:t> </a:t>
            </a:r>
            <a:r>
              <a:rPr lang="fr-FR" sz="3200" dirty="0" err="1" smtClean="0">
                <a:latin typeface="Times New Roman"/>
                <a:ea typeface="Times New Roman"/>
              </a:rPr>
              <a:t>hành</a:t>
            </a:r>
            <a:r>
              <a:rPr lang="fr-FR" sz="3200" dirty="0" smtClean="0">
                <a:latin typeface="Times New Roman"/>
                <a:ea typeface="Times New Roman"/>
              </a:rPr>
              <a:t> ” </a:t>
            </a:r>
            <a:r>
              <a:rPr lang="fr-FR" sz="3200" dirty="0" err="1" smtClean="0">
                <a:latin typeface="Times New Roman"/>
                <a:ea typeface="Times New Roman"/>
              </a:rPr>
              <a:t>trên</a:t>
            </a:r>
            <a:r>
              <a:rPr lang="fr-FR" sz="3200" dirty="0" smtClean="0">
                <a:latin typeface="Times New Roman"/>
                <a:ea typeface="Times New Roman"/>
              </a:rPr>
              <a:t> </a:t>
            </a:r>
            <a:r>
              <a:rPr lang="fr-FR" sz="3200" dirty="0" err="1" smtClean="0">
                <a:latin typeface="Times New Roman"/>
                <a:ea typeface="Times New Roman"/>
              </a:rPr>
              <a:t>máy</a:t>
            </a:r>
            <a:r>
              <a:rPr lang="fr-FR" sz="3200" dirty="0" smtClean="0">
                <a:latin typeface="Times New Roman"/>
                <a:ea typeface="Times New Roman"/>
              </a:rPr>
              <a:t> ; </a:t>
            </a:r>
            <a:r>
              <a:rPr lang="fr-FR" sz="3200" dirty="0" err="1" smtClean="0">
                <a:latin typeface="Times New Roman"/>
                <a:ea typeface="Times New Roman"/>
              </a:rPr>
              <a:t>Trò</a:t>
            </a:r>
            <a:r>
              <a:rPr lang="fr-FR" sz="3200" dirty="0" smtClean="0">
                <a:latin typeface="Times New Roman"/>
                <a:ea typeface="Times New Roman"/>
              </a:rPr>
              <a:t> </a:t>
            </a:r>
            <a:r>
              <a:rPr lang="fr-FR" sz="3200" dirty="0" err="1" smtClean="0">
                <a:latin typeface="Times New Roman"/>
                <a:ea typeface="Times New Roman"/>
              </a:rPr>
              <a:t>chơi</a:t>
            </a:r>
            <a:r>
              <a:rPr lang="fr-FR" sz="3200" dirty="0" smtClean="0">
                <a:latin typeface="Times New Roman"/>
                <a:ea typeface="Times New Roman"/>
              </a:rPr>
              <a:t>, </a:t>
            </a:r>
            <a:r>
              <a:rPr lang="fr-FR" sz="3200" dirty="0" err="1" smtClean="0">
                <a:latin typeface="Times New Roman"/>
                <a:ea typeface="Times New Roman"/>
              </a:rPr>
              <a:t>trang</a:t>
            </a:r>
            <a:r>
              <a:rPr lang="fr-FR" sz="3200" dirty="0" smtClean="0">
                <a:latin typeface="Times New Roman"/>
                <a:ea typeface="Times New Roman"/>
              </a:rPr>
              <a:t> </a:t>
            </a:r>
            <a:r>
              <a:rPr lang="fr-FR" sz="3200" dirty="0" err="1" smtClean="0">
                <a:latin typeface="Times New Roman"/>
                <a:ea typeface="Times New Roman"/>
              </a:rPr>
              <a:t>phục</a:t>
            </a:r>
            <a:r>
              <a:rPr lang="fr-FR" sz="3200" dirty="0" smtClean="0">
                <a:latin typeface="Times New Roman"/>
                <a:ea typeface="Times New Roman"/>
              </a:rPr>
              <a:t> </a:t>
            </a:r>
            <a:r>
              <a:rPr lang="fr-FR" sz="3200" dirty="0" err="1" smtClean="0">
                <a:latin typeface="Times New Roman"/>
                <a:ea typeface="Times New Roman"/>
              </a:rPr>
              <a:t>chú</a:t>
            </a:r>
            <a:r>
              <a:rPr lang="fr-FR" sz="3200" dirty="0" smtClean="0">
                <a:latin typeface="Times New Roman"/>
                <a:ea typeface="Times New Roman"/>
              </a:rPr>
              <a:t> </a:t>
            </a:r>
            <a:r>
              <a:rPr lang="fr-FR" sz="3200" dirty="0" err="1" smtClean="0">
                <a:latin typeface="Times New Roman"/>
                <a:ea typeface="Times New Roman"/>
              </a:rPr>
              <a:t>bộ</a:t>
            </a:r>
            <a:r>
              <a:rPr lang="fr-FR" sz="3200" dirty="0" smtClean="0">
                <a:latin typeface="Times New Roman"/>
                <a:ea typeface="Times New Roman"/>
              </a:rPr>
              <a:t> </a:t>
            </a:r>
            <a:r>
              <a:rPr lang="fr-FR" sz="3200" dirty="0" err="1" smtClean="0">
                <a:latin typeface="Times New Roman"/>
                <a:ea typeface="Times New Roman"/>
              </a:rPr>
              <a:t>đội</a:t>
            </a:r>
            <a:endParaRPr lang="en-US" sz="3200" dirty="0" smtClean="0">
              <a:latin typeface="Times New Roman"/>
              <a:ea typeface="Times New Roman"/>
            </a:endParaRPr>
          </a:p>
          <a:p>
            <a:pPr>
              <a:spcAft>
                <a:spcPts val="0"/>
              </a:spcAft>
            </a:pPr>
            <a:r>
              <a:rPr lang="fr-FR" sz="3200" b="1" dirty="0" smtClean="0">
                <a:latin typeface="Times New Roman"/>
                <a:ea typeface="Times New Roman"/>
              </a:rPr>
              <a:t>2. </a:t>
            </a:r>
            <a:r>
              <a:rPr lang="fr-FR" sz="3200" b="1" dirty="0" err="1" smtClean="0">
                <a:latin typeface="Times New Roman"/>
                <a:ea typeface="Times New Roman"/>
              </a:rPr>
              <a:t>Trẻ</a:t>
            </a:r>
            <a:r>
              <a:rPr lang="fr-FR" sz="3200" dirty="0" smtClean="0">
                <a:latin typeface="Times New Roman"/>
                <a:ea typeface="Times New Roman"/>
              </a:rPr>
              <a:t>: </a:t>
            </a:r>
            <a:r>
              <a:rPr lang="fr-FR" sz="3200" dirty="0" err="1" smtClean="0">
                <a:latin typeface="Times New Roman"/>
                <a:ea typeface="Times New Roman"/>
              </a:rPr>
              <a:t>Trang</a:t>
            </a:r>
            <a:r>
              <a:rPr lang="fr-FR" sz="3200" dirty="0" smtClean="0">
                <a:latin typeface="Times New Roman"/>
                <a:ea typeface="Times New Roman"/>
              </a:rPr>
              <a:t> </a:t>
            </a:r>
            <a:r>
              <a:rPr lang="fr-FR" sz="3200" dirty="0" err="1" smtClean="0">
                <a:latin typeface="Times New Roman"/>
                <a:ea typeface="Times New Roman"/>
              </a:rPr>
              <a:t>phục</a:t>
            </a:r>
            <a:r>
              <a:rPr lang="fr-FR" sz="3200" dirty="0" smtClean="0">
                <a:latin typeface="Times New Roman"/>
                <a:ea typeface="Times New Roman"/>
              </a:rPr>
              <a:t> </a:t>
            </a:r>
            <a:r>
              <a:rPr lang="fr-FR" sz="3200" dirty="0" err="1" smtClean="0">
                <a:latin typeface="Times New Roman"/>
                <a:ea typeface="Times New Roman"/>
              </a:rPr>
              <a:t>chú</a:t>
            </a:r>
            <a:r>
              <a:rPr lang="fr-FR" sz="3200" dirty="0" smtClean="0">
                <a:latin typeface="Times New Roman"/>
                <a:ea typeface="Times New Roman"/>
              </a:rPr>
              <a:t> </a:t>
            </a:r>
            <a:r>
              <a:rPr lang="fr-FR" sz="3200" dirty="0" err="1" smtClean="0">
                <a:latin typeface="Times New Roman"/>
                <a:ea typeface="Times New Roman"/>
              </a:rPr>
              <a:t>bộ</a:t>
            </a:r>
            <a:r>
              <a:rPr lang="fr-FR" sz="3200" dirty="0" smtClean="0">
                <a:latin typeface="Times New Roman"/>
                <a:ea typeface="Times New Roman"/>
              </a:rPr>
              <a:t> </a:t>
            </a:r>
            <a:r>
              <a:rPr lang="fr-FR" sz="3200" dirty="0" err="1" smtClean="0">
                <a:latin typeface="Times New Roman"/>
                <a:ea typeface="Times New Roman"/>
              </a:rPr>
              <a:t>đội</a:t>
            </a:r>
            <a:endParaRPr lang="en-US" sz="3200" dirty="0" smtClean="0">
              <a:latin typeface="Times New Roman"/>
              <a:ea typeface="Times New Roman"/>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descr="Káº¿t quáº£ hÃ¬nh áº£nh cho hÃ¬nh ná»n powerpoint nháº¹ nhÃ ng"/>
          <p:cNvPicPr>
            <a:picLocks noChangeAspect="1" noChangeArrowheads="1"/>
          </p:cNvPicPr>
          <p:nvPr/>
        </p:nvPicPr>
        <p:blipFill>
          <a:blip r:embed="rId2"/>
          <a:srcRect/>
          <a:stretch>
            <a:fillRect/>
          </a:stretch>
        </p:blipFill>
        <p:spPr bwMode="auto">
          <a:xfrm>
            <a:off x="0" y="-1"/>
            <a:ext cx="9144000" cy="6862289"/>
          </a:xfrm>
          <a:prstGeom prst="rect">
            <a:avLst/>
          </a:prstGeom>
          <a:noFill/>
        </p:spPr>
      </p:pic>
      <p:sp>
        <p:nvSpPr>
          <p:cNvPr id="5" name="TextBox 4"/>
          <p:cNvSpPr txBox="1"/>
          <p:nvPr/>
        </p:nvSpPr>
        <p:spPr>
          <a:xfrm>
            <a:off x="762000" y="76200"/>
            <a:ext cx="8001000" cy="6647974"/>
          </a:xfrm>
          <a:prstGeom prst="rect">
            <a:avLst/>
          </a:prstGeom>
          <a:noFill/>
        </p:spPr>
        <p:txBody>
          <a:bodyPr wrap="square" rtlCol="0">
            <a:spAutoFit/>
          </a:bodyPr>
          <a:lstStyle/>
          <a:p>
            <a:pPr>
              <a:spcAft>
                <a:spcPts val="0"/>
              </a:spcAft>
            </a:pPr>
            <a:r>
              <a:rPr lang="fr-FR" sz="2400" b="1" dirty="0" err="1" smtClean="0">
                <a:latin typeface="Times New Roman"/>
                <a:ea typeface="Times New Roman"/>
              </a:rPr>
              <a:t>III.Tiến</a:t>
            </a:r>
            <a:r>
              <a:rPr lang="fr-FR" sz="2400" b="1" dirty="0" smtClean="0">
                <a:latin typeface="Times New Roman"/>
                <a:ea typeface="Times New Roman"/>
              </a:rPr>
              <a:t> </a:t>
            </a:r>
            <a:r>
              <a:rPr lang="fr-FR" sz="2400" b="1" dirty="0" err="1" smtClean="0">
                <a:latin typeface="Times New Roman"/>
                <a:ea typeface="Times New Roman"/>
              </a:rPr>
              <a:t>trình</a:t>
            </a:r>
            <a:r>
              <a:rPr lang="fr-FR" sz="2400" b="1" dirty="0" smtClean="0">
                <a:latin typeface="Times New Roman"/>
                <a:ea typeface="Times New Roman"/>
              </a:rPr>
              <a:t> </a:t>
            </a:r>
            <a:r>
              <a:rPr lang="fr-FR" sz="2400" b="1" dirty="0" err="1" smtClean="0">
                <a:latin typeface="Times New Roman"/>
                <a:ea typeface="Times New Roman"/>
              </a:rPr>
              <a:t>hoạt</a:t>
            </a:r>
            <a:r>
              <a:rPr lang="fr-FR" sz="2400" b="1" dirty="0" smtClean="0">
                <a:latin typeface="Times New Roman"/>
                <a:ea typeface="Times New Roman"/>
              </a:rPr>
              <a:t> </a:t>
            </a:r>
            <a:r>
              <a:rPr lang="fr-FR" sz="2400" b="1" dirty="0" err="1" smtClean="0">
                <a:latin typeface="Times New Roman"/>
                <a:ea typeface="Times New Roman"/>
              </a:rPr>
              <a:t>động</a:t>
            </a:r>
            <a:r>
              <a:rPr lang="fr-FR" sz="2400" dirty="0" smtClean="0">
                <a:latin typeface="Times New Roman"/>
                <a:ea typeface="Times New Roman"/>
              </a:rPr>
              <a:t> </a:t>
            </a:r>
            <a:endParaRPr lang="en-US" sz="2400" dirty="0" smtClean="0">
              <a:latin typeface="Times New Roman"/>
              <a:ea typeface="Times New Roman"/>
            </a:endParaRPr>
          </a:p>
          <a:p>
            <a:pPr>
              <a:spcAft>
                <a:spcPts val="0"/>
              </a:spcAft>
            </a:pPr>
            <a:r>
              <a:rPr lang="fr-FR" sz="2400" b="1" dirty="0" smtClean="0">
                <a:latin typeface="Times New Roman"/>
                <a:ea typeface="Times New Roman"/>
              </a:rPr>
              <a:t>1.</a:t>
            </a:r>
            <a:r>
              <a:rPr lang="fr-FR" sz="2400" dirty="0" smtClean="0">
                <a:latin typeface="Times New Roman"/>
                <a:ea typeface="Times New Roman"/>
              </a:rPr>
              <a:t> </a:t>
            </a:r>
            <a:r>
              <a:rPr lang="fr-FR" sz="2400" b="1" dirty="0" err="1" smtClean="0">
                <a:latin typeface="Times New Roman"/>
                <a:ea typeface="Times New Roman"/>
              </a:rPr>
              <a:t>Vận</a:t>
            </a:r>
            <a:r>
              <a:rPr lang="fr-FR" sz="2400" b="1" dirty="0" smtClean="0">
                <a:latin typeface="Times New Roman"/>
                <a:ea typeface="Times New Roman"/>
              </a:rPr>
              <a:t> </a:t>
            </a:r>
            <a:r>
              <a:rPr lang="fr-FR" sz="2400" b="1" dirty="0" err="1" smtClean="0">
                <a:latin typeface="Times New Roman"/>
                <a:ea typeface="Times New Roman"/>
              </a:rPr>
              <a:t>động</a:t>
            </a:r>
            <a:r>
              <a:rPr lang="fr-FR" sz="2400" b="1" dirty="0" smtClean="0">
                <a:latin typeface="Times New Roman"/>
                <a:ea typeface="Times New Roman"/>
              </a:rPr>
              <a:t> </a:t>
            </a:r>
            <a:r>
              <a:rPr lang="fr-FR" sz="2400" b="1" dirty="0" err="1" smtClean="0">
                <a:latin typeface="Times New Roman"/>
                <a:ea typeface="Times New Roman"/>
              </a:rPr>
              <a:t>minh</a:t>
            </a:r>
            <a:r>
              <a:rPr lang="fr-FR" sz="2400" b="1" dirty="0" smtClean="0">
                <a:latin typeface="Times New Roman"/>
                <a:ea typeface="Times New Roman"/>
              </a:rPr>
              <a:t> </a:t>
            </a:r>
            <a:r>
              <a:rPr lang="fr-FR" sz="2400" b="1" dirty="0" err="1" smtClean="0">
                <a:latin typeface="Times New Roman"/>
                <a:ea typeface="Times New Roman"/>
              </a:rPr>
              <a:t>họa</a:t>
            </a:r>
            <a:r>
              <a:rPr lang="fr-FR" sz="2400" b="1" dirty="0" smtClean="0">
                <a:latin typeface="Times New Roman"/>
                <a:ea typeface="Times New Roman"/>
              </a:rPr>
              <a:t> </a:t>
            </a:r>
            <a:r>
              <a:rPr lang="fr-FR" sz="2400" b="1" dirty="0" err="1" smtClean="0">
                <a:latin typeface="Times New Roman"/>
                <a:ea typeface="Times New Roman"/>
              </a:rPr>
              <a:t>theo</a:t>
            </a:r>
            <a:r>
              <a:rPr lang="fr-FR" sz="2400" b="1" dirty="0" smtClean="0">
                <a:latin typeface="Times New Roman"/>
                <a:ea typeface="Times New Roman"/>
              </a:rPr>
              <a:t> </a:t>
            </a:r>
            <a:r>
              <a:rPr lang="fr-FR" sz="2400" b="1" dirty="0" err="1" smtClean="0">
                <a:latin typeface="Times New Roman"/>
                <a:ea typeface="Times New Roman"/>
              </a:rPr>
              <a:t>lời</a:t>
            </a:r>
            <a:r>
              <a:rPr lang="fr-FR" sz="2400" b="1" dirty="0" smtClean="0">
                <a:latin typeface="Times New Roman"/>
                <a:ea typeface="Times New Roman"/>
              </a:rPr>
              <a:t> </a:t>
            </a:r>
            <a:r>
              <a:rPr lang="fr-FR" sz="2400" b="1" dirty="0" err="1" smtClean="0">
                <a:latin typeface="Times New Roman"/>
                <a:ea typeface="Times New Roman"/>
              </a:rPr>
              <a:t>bài</a:t>
            </a:r>
            <a:r>
              <a:rPr lang="fr-FR" sz="2400" b="1" dirty="0" smtClean="0">
                <a:latin typeface="Times New Roman"/>
                <a:ea typeface="Times New Roman"/>
              </a:rPr>
              <a:t> </a:t>
            </a:r>
            <a:r>
              <a:rPr lang="fr-FR" sz="2400" b="1" dirty="0" err="1" smtClean="0">
                <a:latin typeface="Times New Roman"/>
                <a:ea typeface="Times New Roman"/>
              </a:rPr>
              <a:t>hát</a:t>
            </a:r>
            <a:r>
              <a:rPr lang="fr-FR" sz="2400" b="1" dirty="0" smtClean="0">
                <a:latin typeface="Times New Roman"/>
                <a:ea typeface="Times New Roman"/>
              </a:rPr>
              <a:t>: </a:t>
            </a:r>
            <a:r>
              <a:rPr lang="fr-FR" sz="2400" b="1" dirty="0" err="1" smtClean="0">
                <a:latin typeface="Times New Roman"/>
                <a:ea typeface="Times New Roman"/>
              </a:rPr>
              <a:t>Chú</a:t>
            </a:r>
            <a:r>
              <a:rPr lang="fr-FR" sz="2400" b="1" dirty="0" smtClean="0">
                <a:latin typeface="Times New Roman"/>
                <a:ea typeface="Times New Roman"/>
              </a:rPr>
              <a:t> </a:t>
            </a:r>
            <a:r>
              <a:rPr lang="fr-FR" sz="2400" b="1" dirty="0" err="1" smtClean="0">
                <a:latin typeface="Times New Roman"/>
                <a:ea typeface="Times New Roman"/>
              </a:rPr>
              <a:t>bộ</a:t>
            </a:r>
            <a:r>
              <a:rPr lang="fr-FR" sz="2400" b="1" dirty="0" smtClean="0">
                <a:latin typeface="Times New Roman"/>
                <a:ea typeface="Times New Roman"/>
              </a:rPr>
              <a:t> </a:t>
            </a:r>
            <a:r>
              <a:rPr lang="fr-FR" sz="2400" b="1" dirty="0" err="1" smtClean="0">
                <a:latin typeface="Times New Roman"/>
                <a:ea typeface="Times New Roman"/>
              </a:rPr>
              <a:t>đội</a:t>
            </a:r>
            <a:endParaRPr lang="en-US" sz="24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trò</a:t>
            </a:r>
            <a:r>
              <a:rPr lang="fr-FR" sz="2400" dirty="0" smtClean="0">
                <a:latin typeface="Times New Roman"/>
                <a:ea typeface="Times New Roman"/>
              </a:rPr>
              <a:t> </a:t>
            </a:r>
            <a:r>
              <a:rPr lang="fr-FR" sz="2400" dirty="0" err="1" smtClean="0">
                <a:latin typeface="Times New Roman"/>
                <a:ea typeface="Times New Roman"/>
              </a:rPr>
              <a:t>chuyện</a:t>
            </a:r>
            <a:r>
              <a:rPr lang="fr-FR" sz="2400" dirty="0" smtClean="0">
                <a:latin typeface="Times New Roman"/>
                <a:ea typeface="Times New Roman"/>
              </a:rPr>
              <a:t> </a:t>
            </a:r>
            <a:r>
              <a:rPr lang="fr-FR" sz="2400" dirty="0" err="1" smtClean="0">
                <a:latin typeface="Times New Roman"/>
                <a:ea typeface="Times New Roman"/>
              </a:rPr>
              <a:t>cùng</a:t>
            </a:r>
            <a:r>
              <a:rPr lang="fr-FR" sz="2400" dirty="0" smtClean="0">
                <a:latin typeface="Times New Roman"/>
                <a:ea typeface="Times New Roman"/>
              </a:rPr>
              <a:t> </a:t>
            </a:r>
            <a:r>
              <a:rPr lang="fr-FR" sz="2400" dirty="0" err="1" smtClean="0">
                <a:latin typeface="Times New Roman"/>
                <a:ea typeface="Times New Roman"/>
              </a:rPr>
              <a:t>trẻ</a:t>
            </a:r>
            <a:r>
              <a:rPr lang="fr-FR" sz="2400" dirty="0" smtClean="0">
                <a:latin typeface="Times New Roman"/>
                <a:ea typeface="Times New Roman"/>
              </a:rPr>
              <a:t>: </a:t>
            </a:r>
            <a:r>
              <a:rPr lang="fr-FR" sz="2400" dirty="0" err="1" smtClean="0">
                <a:latin typeface="Times New Roman"/>
                <a:ea typeface="Times New Roman"/>
              </a:rPr>
              <a:t>Hôm</a:t>
            </a:r>
            <a:r>
              <a:rPr lang="fr-FR" sz="2400" dirty="0" smtClean="0">
                <a:latin typeface="Times New Roman"/>
                <a:ea typeface="Times New Roman"/>
              </a:rPr>
              <a:t> </a:t>
            </a:r>
            <a:r>
              <a:rPr lang="fr-FR" sz="2400" dirty="0" err="1" smtClean="0">
                <a:latin typeface="Times New Roman"/>
                <a:ea typeface="Times New Roman"/>
              </a:rPr>
              <a:t>nay</a:t>
            </a: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cháu</a:t>
            </a:r>
            <a:r>
              <a:rPr lang="fr-FR" sz="2400" dirty="0" smtClean="0">
                <a:latin typeface="Times New Roman"/>
                <a:ea typeface="Times New Roman"/>
              </a:rPr>
              <a:t> </a:t>
            </a:r>
            <a:r>
              <a:rPr lang="fr-FR" sz="2400" dirty="0" err="1" smtClean="0">
                <a:latin typeface="Times New Roman"/>
                <a:ea typeface="Times New Roman"/>
              </a:rPr>
              <a:t>mình</a:t>
            </a:r>
            <a:r>
              <a:rPr lang="fr-FR" sz="2400" dirty="0" smtClean="0">
                <a:latin typeface="Times New Roman"/>
                <a:ea typeface="Times New Roman"/>
              </a:rPr>
              <a:t> </a:t>
            </a:r>
            <a:r>
              <a:rPr lang="fr-FR" sz="2400" dirty="0" err="1" smtClean="0">
                <a:latin typeface="Times New Roman"/>
                <a:ea typeface="Times New Roman"/>
              </a:rPr>
              <a:t>mặc</a:t>
            </a:r>
            <a:r>
              <a:rPr lang="fr-FR" sz="2400" dirty="0" smtClean="0">
                <a:latin typeface="Times New Roman"/>
                <a:ea typeface="Times New Roman"/>
              </a:rPr>
              <a:t> </a:t>
            </a:r>
            <a:r>
              <a:rPr lang="fr-FR" sz="2400" dirty="0" err="1" smtClean="0">
                <a:latin typeface="Times New Roman"/>
                <a:ea typeface="Times New Roman"/>
              </a:rPr>
              <a:t>đồng</a:t>
            </a:r>
            <a:r>
              <a:rPr lang="fr-FR" sz="2400" dirty="0" smtClean="0">
                <a:latin typeface="Times New Roman"/>
                <a:ea typeface="Times New Roman"/>
              </a:rPr>
              <a:t> </a:t>
            </a:r>
            <a:r>
              <a:rPr lang="fr-FR" sz="2400" dirty="0" err="1" smtClean="0">
                <a:latin typeface="Times New Roman"/>
                <a:ea typeface="Times New Roman"/>
              </a:rPr>
              <a:t>phục</a:t>
            </a:r>
            <a:r>
              <a:rPr lang="fr-FR" sz="2400" dirty="0" smtClean="0">
                <a:latin typeface="Times New Roman"/>
                <a:ea typeface="Times New Roman"/>
              </a:rPr>
              <a:t> </a:t>
            </a:r>
            <a:r>
              <a:rPr lang="fr-FR" sz="2400" dirty="0" err="1" smtClean="0">
                <a:latin typeface="Times New Roman"/>
                <a:ea typeface="Times New Roman"/>
              </a:rPr>
              <a:t>giống</a:t>
            </a:r>
            <a:r>
              <a:rPr lang="fr-FR" sz="2400" dirty="0" smtClean="0">
                <a:latin typeface="Times New Roman"/>
                <a:ea typeface="Times New Roman"/>
              </a:rPr>
              <a:t> ai?</a:t>
            </a:r>
            <a:endParaRPr lang="en-US" sz="2400" dirty="0" smtClean="0">
              <a:latin typeface="Times New Roman"/>
              <a:ea typeface="Times New Roman"/>
            </a:endParaRPr>
          </a:p>
          <a:p>
            <a:pPr>
              <a:spcAft>
                <a:spcPts val="0"/>
              </a:spcAft>
            </a:pP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cho</a:t>
            </a:r>
            <a:r>
              <a:rPr lang="fr-FR" sz="2400" dirty="0" smtClean="0">
                <a:latin typeface="Times New Roman"/>
                <a:ea typeface="Times New Roman"/>
              </a:rPr>
              <a:t> </a:t>
            </a:r>
            <a:r>
              <a:rPr lang="fr-FR" sz="2400" dirty="0" err="1" smtClean="0">
                <a:latin typeface="Times New Roman"/>
                <a:ea typeface="Times New Roman"/>
              </a:rPr>
              <a:t>cháu</a:t>
            </a:r>
            <a:r>
              <a:rPr lang="fr-FR" sz="2400" dirty="0" smtClean="0">
                <a:latin typeface="Times New Roman"/>
                <a:ea typeface="Times New Roman"/>
              </a:rPr>
              <a:t> </a:t>
            </a:r>
            <a:r>
              <a:rPr lang="fr-FR" sz="2400" dirty="0" err="1" smtClean="0">
                <a:latin typeface="Times New Roman"/>
                <a:ea typeface="Times New Roman"/>
              </a:rPr>
              <a:t>làm</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tác</a:t>
            </a:r>
            <a:r>
              <a:rPr lang="fr-FR" sz="2400" dirty="0" smtClean="0">
                <a:latin typeface="Times New Roman"/>
                <a:ea typeface="Times New Roman"/>
              </a:rPr>
              <a:t> </a:t>
            </a:r>
            <a:r>
              <a:rPr lang="fr-FR" sz="2400" dirty="0" err="1" smtClean="0">
                <a:latin typeface="Times New Roman"/>
                <a:ea typeface="Times New Roman"/>
              </a:rPr>
              <a:t>giống</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bộ</a:t>
            </a:r>
            <a:r>
              <a:rPr lang="fr-FR" sz="2400" dirty="0" smtClean="0">
                <a:latin typeface="Times New Roman"/>
                <a:ea typeface="Times New Roman"/>
              </a:rPr>
              <a:t> </a:t>
            </a:r>
            <a:r>
              <a:rPr lang="fr-FR" sz="2400" dirty="0" err="1" smtClean="0">
                <a:latin typeface="Times New Roman"/>
                <a:ea typeface="Times New Roman"/>
              </a:rPr>
              <a:t>đội</a:t>
            </a:r>
            <a:r>
              <a:rPr lang="fr-FR" sz="2400" dirty="0" smtClean="0">
                <a:latin typeface="Times New Roman"/>
                <a:ea typeface="Times New Roman"/>
              </a:rPr>
              <a:t> </a:t>
            </a:r>
            <a:r>
              <a:rPr lang="fr-FR" sz="2400" dirty="0" err="1" smtClean="0">
                <a:latin typeface="Times New Roman"/>
                <a:ea typeface="Times New Roman"/>
              </a:rPr>
              <a:t>như</a:t>
            </a:r>
            <a:r>
              <a:rPr lang="fr-FR" sz="2400" dirty="0" smtClean="0">
                <a:latin typeface="Times New Roman"/>
                <a:ea typeface="Times New Roman"/>
              </a:rPr>
              <a:t> </a:t>
            </a:r>
            <a:r>
              <a:rPr lang="fr-FR" sz="2400" dirty="0" err="1" smtClean="0">
                <a:latin typeface="Times New Roman"/>
                <a:ea typeface="Times New Roman"/>
              </a:rPr>
              <a:t>đứng</a:t>
            </a:r>
            <a:r>
              <a:rPr lang="fr-FR" sz="2400" dirty="0" smtClean="0">
                <a:latin typeface="Times New Roman"/>
                <a:ea typeface="Times New Roman"/>
              </a:rPr>
              <a:t> </a:t>
            </a:r>
            <a:r>
              <a:rPr lang="fr-FR" sz="2400" dirty="0" err="1" smtClean="0">
                <a:latin typeface="Times New Roman"/>
                <a:ea typeface="Times New Roman"/>
              </a:rPr>
              <a:t>nghiêm</a:t>
            </a:r>
            <a:r>
              <a:rPr lang="fr-FR" sz="2400" dirty="0" smtClean="0">
                <a:latin typeface="Times New Roman"/>
                <a:ea typeface="Times New Roman"/>
              </a:rPr>
              <a:t>, </a:t>
            </a:r>
            <a:r>
              <a:rPr lang="fr-FR" sz="2400" dirty="0" err="1" smtClean="0">
                <a:latin typeface="Times New Roman"/>
                <a:ea typeface="Times New Roman"/>
              </a:rPr>
              <a:t>chào</a:t>
            </a:r>
            <a:r>
              <a:rPr lang="fr-FR" sz="2400" dirty="0" smtClean="0">
                <a:latin typeface="Times New Roman"/>
                <a:ea typeface="Times New Roman"/>
              </a:rPr>
              <a:t>, </a:t>
            </a:r>
            <a:r>
              <a:rPr lang="fr-FR" sz="2400" dirty="0" err="1" smtClean="0">
                <a:latin typeface="Times New Roman"/>
                <a:ea typeface="Times New Roman"/>
              </a:rPr>
              <a:t>bước</a:t>
            </a:r>
            <a:r>
              <a:rPr lang="fr-FR" sz="2400" dirty="0" smtClean="0">
                <a:latin typeface="Times New Roman"/>
                <a:ea typeface="Times New Roman"/>
              </a:rPr>
              <a:t> </a:t>
            </a:r>
            <a:r>
              <a:rPr lang="fr-FR" sz="2400" dirty="0" err="1" smtClean="0">
                <a:latin typeface="Times New Roman"/>
                <a:ea typeface="Times New Roman"/>
              </a:rPr>
              <a:t>đều</a:t>
            </a:r>
            <a:endParaRPr lang="en-US" sz="24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giới</a:t>
            </a:r>
            <a:r>
              <a:rPr lang="fr-FR" sz="2400" dirty="0" smtClean="0">
                <a:latin typeface="Times New Roman"/>
                <a:ea typeface="Times New Roman"/>
              </a:rPr>
              <a:t> </a:t>
            </a:r>
            <a:r>
              <a:rPr lang="fr-FR" sz="2400" dirty="0" err="1" smtClean="0">
                <a:latin typeface="Times New Roman"/>
                <a:ea typeface="Times New Roman"/>
              </a:rPr>
              <a:t>thiệu</a:t>
            </a:r>
            <a:r>
              <a:rPr lang="fr-FR" sz="2400" dirty="0" smtClean="0">
                <a:latin typeface="Times New Roman"/>
                <a:ea typeface="Times New Roman"/>
              </a:rPr>
              <a:t>: </a:t>
            </a:r>
            <a:r>
              <a:rPr lang="fr-FR" sz="2400" dirty="0" err="1" smtClean="0">
                <a:latin typeface="Times New Roman"/>
                <a:ea typeface="Times New Roman"/>
              </a:rPr>
              <a:t>Có</a:t>
            </a:r>
            <a:r>
              <a:rPr lang="fr-FR" sz="2400" dirty="0" smtClean="0">
                <a:latin typeface="Times New Roman"/>
                <a:ea typeface="Times New Roman"/>
              </a:rPr>
              <a:t> </a:t>
            </a:r>
            <a:r>
              <a:rPr lang="fr-FR" sz="2400" dirty="0" err="1" smtClean="0">
                <a:latin typeface="Times New Roman"/>
                <a:ea typeface="Times New Roman"/>
              </a:rPr>
              <a:t>rất</a:t>
            </a:r>
            <a:r>
              <a:rPr lang="fr-FR" sz="2400" dirty="0" smtClean="0">
                <a:latin typeface="Times New Roman"/>
                <a:ea typeface="Times New Roman"/>
              </a:rPr>
              <a:t> </a:t>
            </a:r>
            <a:r>
              <a:rPr lang="fr-FR" sz="2400" dirty="0" err="1" smtClean="0">
                <a:latin typeface="Times New Roman"/>
                <a:ea typeface="Times New Roman"/>
              </a:rPr>
              <a:t>nhiều</a:t>
            </a:r>
            <a:r>
              <a:rPr lang="fr-FR" sz="2400" dirty="0" smtClean="0">
                <a:latin typeface="Times New Roman"/>
                <a:ea typeface="Times New Roman"/>
              </a:rPr>
              <a:t> </a:t>
            </a:r>
            <a:r>
              <a:rPr lang="fr-FR" sz="2400" dirty="0" err="1" smtClean="0">
                <a:latin typeface="Times New Roman"/>
                <a:ea typeface="Times New Roman"/>
              </a:rPr>
              <a:t>bài</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nói</a:t>
            </a:r>
            <a:r>
              <a:rPr lang="fr-FR" sz="2400" dirty="0" smtClean="0">
                <a:latin typeface="Times New Roman"/>
                <a:ea typeface="Times New Roman"/>
              </a:rPr>
              <a:t> </a:t>
            </a:r>
            <a:r>
              <a:rPr lang="fr-FR" sz="2400" dirty="0" err="1" smtClean="0">
                <a:latin typeface="Times New Roman"/>
                <a:ea typeface="Times New Roman"/>
              </a:rPr>
              <a:t>về</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bộ</a:t>
            </a:r>
            <a:r>
              <a:rPr lang="fr-FR" sz="2400" dirty="0" smtClean="0">
                <a:latin typeface="Times New Roman"/>
                <a:ea typeface="Times New Roman"/>
              </a:rPr>
              <a:t> </a:t>
            </a:r>
            <a:r>
              <a:rPr lang="fr-FR" sz="2400" dirty="0" err="1" smtClean="0">
                <a:latin typeface="Times New Roman"/>
                <a:ea typeface="Times New Roman"/>
              </a:rPr>
              <a:t>đội</a:t>
            </a:r>
            <a:r>
              <a:rPr lang="fr-FR" sz="2400" dirty="0" smtClean="0">
                <a:latin typeface="Times New Roman"/>
                <a:ea typeface="Times New Roman"/>
              </a:rPr>
              <a:t>, </a:t>
            </a:r>
            <a:r>
              <a:rPr lang="fr-FR" sz="2400" dirty="0" err="1" smtClean="0">
                <a:latin typeface="Times New Roman"/>
                <a:ea typeface="Times New Roman"/>
              </a:rPr>
              <a:t>mời</a:t>
            </a:r>
            <a:r>
              <a:rPr lang="fr-FR" sz="2400" dirty="0" smtClean="0">
                <a:latin typeface="Times New Roman"/>
                <a:ea typeface="Times New Roman"/>
              </a:rPr>
              <a:t> </a:t>
            </a:r>
            <a:r>
              <a:rPr lang="fr-FR" sz="2400" dirty="0" err="1" smtClean="0">
                <a:latin typeface="Times New Roman"/>
                <a:ea typeface="Times New Roman"/>
              </a:rPr>
              <a:t>cả</a:t>
            </a:r>
            <a:r>
              <a:rPr lang="fr-FR" sz="2400" dirty="0" smtClean="0">
                <a:latin typeface="Times New Roman"/>
                <a:ea typeface="Times New Roman"/>
              </a:rPr>
              <a:t> </a:t>
            </a:r>
            <a:r>
              <a:rPr lang="fr-FR" sz="2400" dirty="0" err="1" smtClean="0">
                <a:latin typeface="Times New Roman"/>
                <a:ea typeface="Times New Roman"/>
              </a:rPr>
              <a:t>lớp</a:t>
            </a:r>
            <a:r>
              <a:rPr lang="fr-FR" sz="2400" dirty="0" smtClean="0">
                <a:latin typeface="Times New Roman"/>
                <a:ea typeface="Times New Roman"/>
              </a:rPr>
              <a:t> </a:t>
            </a:r>
            <a:r>
              <a:rPr lang="fr-FR" sz="2400" dirty="0" err="1" smtClean="0">
                <a:latin typeface="Times New Roman"/>
                <a:ea typeface="Times New Roman"/>
              </a:rPr>
              <a:t>lắng</a:t>
            </a:r>
            <a:r>
              <a:rPr lang="fr-FR" sz="2400" dirty="0" smtClean="0">
                <a:latin typeface="Times New Roman"/>
                <a:ea typeface="Times New Roman"/>
              </a:rPr>
              <a:t> </a:t>
            </a:r>
            <a:r>
              <a:rPr lang="fr-FR" sz="2400" dirty="0" err="1" smtClean="0">
                <a:latin typeface="Times New Roman"/>
                <a:ea typeface="Times New Roman"/>
              </a:rPr>
              <a:t>nghe</a:t>
            </a: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xướng</a:t>
            </a:r>
            <a:r>
              <a:rPr lang="fr-FR" sz="2400" dirty="0" smtClean="0">
                <a:latin typeface="Times New Roman"/>
                <a:ea typeface="Times New Roman"/>
              </a:rPr>
              <a:t> </a:t>
            </a:r>
            <a:r>
              <a:rPr lang="fr-FR" sz="2400" dirty="0" err="1" smtClean="0">
                <a:latin typeface="Times New Roman"/>
                <a:ea typeface="Times New Roman"/>
              </a:rPr>
              <a:t>âm</a:t>
            </a:r>
            <a:r>
              <a:rPr lang="fr-FR" sz="2400" dirty="0" smtClean="0">
                <a:latin typeface="Times New Roman"/>
                <a:ea typeface="Times New Roman"/>
              </a:rPr>
              <a:t> </a:t>
            </a:r>
            <a:r>
              <a:rPr lang="fr-FR" sz="2400" dirty="0" err="1" smtClean="0">
                <a:latin typeface="Times New Roman"/>
                <a:ea typeface="Times New Roman"/>
              </a:rPr>
              <a:t>đoạn</a:t>
            </a:r>
            <a:r>
              <a:rPr lang="fr-FR" sz="2400" dirty="0" smtClean="0">
                <a:latin typeface="Times New Roman"/>
                <a:ea typeface="Times New Roman"/>
              </a:rPr>
              <a:t> </a:t>
            </a:r>
            <a:r>
              <a:rPr lang="fr-FR" sz="2400" dirty="0" err="1" smtClean="0">
                <a:latin typeface="Times New Roman"/>
                <a:ea typeface="Times New Roman"/>
              </a:rPr>
              <a:t>nhạc</a:t>
            </a:r>
            <a:r>
              <a:rPr lang="fr-FR" sz="2400" dirty="0" smtClean="0">
                <a:latin typeface="Times New Roman"/>
                <a:ea typeface="Times New Roman"/>
              </a:rPr>
              <a:t> </a:t>
            </a:r>
            <a:r>
              <a:rPr lang="fr-FR" sz="2400" dirty="0" err="1" smtClean="0">
                <a:latin typeface="Times New Roman"/>
                <a:ea typeface="Times New Roman"/>
              </a:rPr>
              <a:t>và</a:t>
            </a:r>
            <a:r>
              <a:rPr lang="fr-FR" sz="2400" dirty="0" smtClean="0">
                <a:latin typeface="Times New Roman"/>
                <a:ea typeface="Times New Roman"/>
              </a:rPr>
              <a:t> </a:t>
            </a:r>
            <a:r>
              <a:rPr lang="fr-FR" sz="2400" dirty="0" err="1" smtClean="0">
                <a:latin typeface="Times New Roman"/>
                <a:ea typeface="Times New Roman"/>
              </a:rPr>
              <a:t>đoán</a:t>
            </a:r>
            <a:r>
              <a:rPr lang="fr-FR" sz="2400" dirty="0" smtClean="0">
                <a:latin typeface="Times New Roman"/>
                <a:ea typeface="Times New Roman"/>
              </a:rPr>
              <a:t> </a:t>
            </a:r>
            <a:r>
              <a:rPr lang="fr-FR" sz="2400" dirty="0" err="1" smtClean="0">
                <a:latin typeface="Times New Roman"/>
                <a:ea typeface="Times New Roman"/>
              </a:rPr>
              <a:t>xem</a:t>
            </a:r>
            <a:r>
              <a:rPr lang="fr-FR" sz="2400" dirty="0" smtClean="0">
                <a:latin typeface="Times New Roman"/>
                <a:ea typeface="Times New Roman"/>
              </a:rPr>
              <a:t> </a:t>
            </a:r>
            <a:r>
              <a:rPr lang="fr-FR" sz="2400" dirty="0" err="1" smtClean="0">
                <a:latin typeface="Times New Roman"/>
                <a:ea typeface="Times New Roman"/>
              </a:rPr>
              <a:t>đó</a:t>
            </a:r>
            <a:r>
              <a:rPr lang="fr-FR" sz="2400" dirty="0" smtClean="0">
                <a:latin typeface="Times New Roman"/>
                <a:ea typeface="Times New Roman"/>
              </a:rPr>
              <a:t> là </a:t>
            </a:r>
            <a:r>
              <a:rPr lang="fr-FR" sz="2400" dirty="0" err="1" smtClean="0">
                <a:latin typeface="Times New Roman"/>
                <a:ea typeface="Times New Roman"/>
              </a:rPr>
              <a:t>bài</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gì</a:t>
            </a:r>
            <a:r>
              <a:rPr lang="fr-FR" sz="2400" dirty="0" smtClean="0">
                <a:latin typeface="Times New Roman"/>
                <a:ea typeface="Times New Roman"/>
              </a:rPr>
              <a:t> </a:t>
            </a:r>
            <a:r>
              <a:rPr lang="fr-FR" sz="2400" dirty="0" err="1" smtClean="0">
                <a:latin typeface="Times New Roman"/>
                <a:ea typeface="Times New Roman"/>
              </a:rPr>
              <a:t>nhé</a:t>
            </a:r>
            <a:r>
              <a:rPr lang="fr-FR" sz="2400" dirty="0" smtClean="0">
                <a:latin typeface="Times New Roman"/>
                <a:ea typeface="Times New Roman"/>
              </a:rPr>
              <a:t>.</a:t>
            </a:r>
            <a:endParaRPr lang="en-US" sz="24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xướng</a:t>
            </a:r>
            <a:r>
              <a:rPr lang="fr-FR" sz="2400" dirty="0" smtClean="0">
                <a:latin typeface="Times New Roman"/>
                <a:ea typeface="Times New Roman"/>
              </a:rPr>
              <a:t> </a:t>
            </a:r>
            <a:r>
              <a:rPr lang="fr-FR" sz="2400" dirty="0" err="1" smtClean="0">
                <a:latin typeface="Times New Roman"/>
                <a:ea typeface="Times New Roman"/>
              </a:rPr>
              <a:t>âm</a:t>
            </a:r>
            <a:r>
              <a:rPr lang="fr-FR" sz="2400" dirty="0" smtClean="0">
                <a:latin typeface="Times New Roman"/>
                <a:ea typeface="Times New Roman"/>
              </a:rPr>
              <a:t> </a:t>
            </a:r>
            <a:r>
              <a:rPr lang="fr-FR" sz="2400" dirty="0" err="1" smtClean="0">
                <a:latin typeface="Times New Roman"/>
                <a:ea typeface="Times New Roman"/>
              </a:rPr>
              <a:t>một</a:t>
            </a:r>
            <a:r>
              <a:rPr lang="fr-FR" sz="2400" dirty="0" smtClean="0">
                <a:latin typeface="Times New Roman"/>
                <a:ea typeface="Times New Roman"/>
              </a:rPr>
              <a:t> </a:t>
            </a:r>
            <a:r>
              <a:rPr lang="fr-FR" sz="2400" dirty="0" err="1" smtClean="0">
                <a:latin typeface="Times New Roman"/>
                <a:ea typeface="Times New Roman"/>
              </a:rPr>
              <a:t>đoạn</a:t>
            </a:r>
            <a:r>
              <a:rPr lang="fr-FR" sz="2400" dirty="0" smtClean="0">
                <a:latin typeface="Times New Roman"/>
                <a:ea typeface="Times New Roman"/>
              </a:rPr>
              <a:t> </a:t>
            </a:r>
            <a:r>
              <a:rPr lang="fr-FR" sz="2400" dirty="0" err="1" smtClean="0">
                <a:latin typeface="Times New Roman"/>
                <a:ea typeface="Times New Roman"/>
              </a:rPr>
              <a:t>nhạc</a:t>
            </a:r>
            <a:r>
              <a:rPr lang="fr-FR" sz="2400" dirty="0" smtClean="0">
                <a:latin typeface="Times New Roman"/>
                <a:ea typeface="Times New Roman"/>
              </a:rPr>
              <a:t> </a:t>
            </a:r>
            <a:r>
              <a:rPr lang="fr-FR" sz="2400" dirty="0" err="1" smtClean="0">
                <a:latin typeface="Times New Roman"/>
                <a:ea typeface="Times New Roman"/>
              </a:rPr>
              <a:t>của</a:t>
            </a:r>
            <a:r>
              <a:rPr lang="fr-FR" sz="2400" dirty="0" smtClean="0">
                <a:latin typeface="Times New Roman"/>
                <a:ea typeface="Times New Roman"/>
              </a:rPr>
              <a:t> </a:t>
            </a:r>
            <a:r>
              <a:rPr lang="fr-FR" sz="2400" dirty="0" err="1" smtClean="0">
                <a:latin typeface="Times New Roman"/>
                <a:ea typeface="Times New Roman"/>
              </a:rPr>
              <a:t>bài</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bộ</a:t>
            </a:r>
            <a:r>
              <a:rPr lang="fr-FR" sz="2400" dirty="0" smtClean="0">
                <a:latin typeface="Times New Roman"/>
                <a:ea typeface="Times New Roman"/>
              </a:rPr>
              <a:t> </a:t>
            </a:r>
            <a:r>
              <a:rPr lang="fr-FR" sz="2400" dirty="0" err="1" smtClean="0">
                <a:latin typeface="Times New Roman"/>
                <a:ea typeface="Times New Roman"/>
              </a:rPr>
              <a:t>đội</a:t>
            </a:r>
            <a:r>
              <a:rPr lang="fr-FR" sz="2400" dirty="0" smtClean="0">
                <a:latin typeface="Times New Roman"/>
                <a:ea typeface="Times New Roman"/>
              </a:rPr>
              <a:t>”</a:t>
            </a:r>
            <a:endParaRPr lang="en-US" sz="24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Hỏi</a:t>
            </a:r>
            <a:r>
              <a:rPr lang="fr-FR" sz="2400" dirty="0" smtClean="0">
                <a:latin typeface="Times New Roman"/>
                <a:ea typeface="Times New Roman"/>
              </a:rPr>
              <a:t> : </a:t>
            </a:r>
            <a:r>
              <a:rPr lang="fr-FR" sz="2400" dirty="0" err="1" smtClean="0">
                <a:latin typeface="Times New Roman"/>
                <a:ea typeface="Times New Roman"/>
              </a:rPr>
              <a:t>Đó</a:t>
            </a:r>
            <a:r>
              <a:rPr lang="fr-FR" sz="2400" dirty="0" smtClean="0">
                <a:latin typeface="Times New Roman"/>
                <a:ea typeface="Times New Roman"/>
              </a:rPr>
              <a:t> là </a:t>
            </a:r>
            <a:r>
              <a:rPr lang="fr-FR" sz="2400" dirty="0" err="1" smtClean="0">
                <a:latin typeface="Times New Roman"/>
                <a:ea typeface="Times New Roman"/>
              </a:rPr>
              <a:t>bài</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gì</a:t>
            </a:r>
            <a:r>
              <a:rPr lang="fr-FR" sz="2400" dirty="0" smtClean="0">
                <a:latin typeface="Times New Roman"/>
                <a:ea typeface="Times New Roman"/>
              </a:rPr>
              <a:t>? </a:t>
            </a:r>
            <a:r>
              <a:rPr lang="fr-FR" sz="2400" dirty="0" err="1" smtClean="0">
                <a:latin typeface="Times New Roman"/>
                <a:ea typeface="Times New Roman"/>
              </a:rPr>
              <a:t>Bài</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do ai </a:t>
            </a:r>
            <a:r>
              <a:rPr lang="fr-FR" sz="2400" dirty="0" err="1" smtClean="0">
                <a:latin typeface="Times New Roman"/>
                <a:ea typeface="Times New Roman"/>
              </a:rPr>
              <a:t>sáng</a:t>
            </a:r>
            <a:r>
              <a:rPr lang="fr-FR" sz="2400" dirty="0" smtClean="0">
                <a:latin typeface="Times New Roman"/>
                <a:ea typeface="Times New Roman"/>
              </a:rPr>
              <a:t> </a:t>
            </a:r>
            <a:r>
              <a:rPr lang="fr-FR" sz="2400" dirty="0" err="1" smtClean="0">
                <a:latin typeface="Times New Roman"/>
                <a:ea typeface="Times New Roman"/>
              </a:rPr>
              <a:t>tác</a:t>
            </a:r>
            <a:r>
              <a:rPr lang="fr-FR" sz="2400" dirty="0" smtClean="0">
                <a:latin typeface="Times New Roman"/>
                <a:ea typeface="Times New Roman"/>
              </a:rPr>
              <a:t>? </a:t>
            </a:r>
            <a:endParaRPr lang="en-US" sz="2400" dirty="0" smtClean="0">
              <a:latin typeface="Times New Roman"/>
              <a:ea typeface="Times New Roman"/>
            </a:endParaRPr>
          </a:p>
          <a:p>
            <a:pPr>
              <a:spcAft>
                <a:spcPts val="0"/>
              </a:spcAft>
            </a:pPr>
            <a:r>
              <a:rPr lang="fr-FR" sz="2400" dirty="0" smtClean="0">
                <a:latin typeface="Times New Roman"/>
                <a:ea typeface="Times New Roman"/>
              </a:rPr>
              <a:t>-&gt; </a:t>
            </a:r>
            <a:r>
              <a:rPr lang="fr-FR" sz="2400" dirty="0" err="1" smtClean="0">
                <a:latin typeface="Times New Roman"/>
                <a:ea typeface="Times New Roman"/>
              </a:rPr>
              <a:t>Nội</a:t>
            </a:r>
            <a:r>
              <a:rPr lang="fr-FR" sz="2400" dirty="0" smtClean="0">
                <a:latin typeface="Times New Roman"/>
                <a:ea typeface="Times New Roman"/>
              </a:rPr>
              <a:t> </a:t>
            </a:r>
            <a:r>
              <a:rPr lang="fr-FR" sz="2400" dirty="0" err="1" smtClean="0">
                <a:latin typeface="Times New Roman"/>
                <a:ea typeface="Times New Roman"/>
              </a:rPr>
              <a:t>dung</a:t>
            </a:r>
            <a:r>
              <a:rPr lang="fr-FR" sz="2400" dirty="0" smtClean="0">
                <a:latin typeface="Times New Roman"/>
                <a:ea typeface="Times New Roman"/>
              </a:rPr>
              <a:t> </a:t>
            </a:r>
            <a:r>
              <a:rPr lang="fr-FR" sz="2400" dirty="0" err="1" smtClean="0">
                <a:latin typeface="Times New Roman"/>
                <a:ea typeface="Times New Roman"/>
              </a:rPr>
              <a:t>bài</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nói</a:t>
            </a:r>
            <a:r>
              <a:rPr lang="fr-FR" sz="2400" dirty="0" smtClean="0">
                <a:latin typeface="Times New Roman"/>
                <a:ea typeface="Times New Roman"/>
              </a:rPr>
              <a:t> </a:t>
            </a:r>
            <a:r>
              <a:rPr lang="fr-FR" sz="2400" dirty="0" err="1" smtClean="0">
                <a:latin typeface="Times New Roman"/>
                <a:ea typeface="Times New Roman"/>
              </a:rPr>
              <a:t>về</a:t>
            </a:r>
            <a:r>
              <a:rPr lang="fr-FR" sz="2400" dirty="0" smtClean="0">
                <a:latin typeface="Times New Roman"/>
                <a:ea typeface="Times New Roman"/>
              </a:rPr>
              <a:t> </a:t>
            </a:r>
            <a:r>
              <a:rPr lang="fr-FR" sz="2400" dirty="0" err="1" smtClean="0">
                <a:latin typeface="Times New Roman"/>
                <a:ea typeface="Times New Roman"/>
              </a:rPr>
              <a:t>các</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bộ</a:t>
            </a:r>
            <a:r>
              <a:rPr lang="fr-FR" sz="2400" dirty="0" smtClean="0">
                <a:latin typeface="Times New Roman"/>
                <a:ea typeface="Times New Roman"/>
              </a:rPr>
              <a:t> </a:t>
            </a:r>
            <a:r>
              <a:rPr lang="fr-FR" sz="2400" dirty="0" err="1" smtClean="0">
                <a:latin typeface="Times New Roman"/>
                <a:ea typeface="Times New Roman"/>
              </a:rPr>
              <a:t>đội</a:t>
            </a:r>
            <a:r>
              <a:rPr lang="fr-FR" sz="2400" dirty="0" smtClean="0">
                <a:latin typeface="Times New Roman"/>
                <a:ea typeface="Times New Roman"/>
              </a:rPr>
              <a:t> </a:t>
            </a:r>
            <a:r>
              <a:rPr lang="fr-FR" sz="2400" dirty="0" err="1" smtClean="0">
                <a:latin typeface="Times New Roman"/>
                <a:ea typeface="Times New Roman"/>
              </a:rPr>
              <a:t>vác</a:t>
            </a:r>
            <a:r>
              <a:rPr lang="fr-FR" sz="2400" dirty="0" smtClean="0">
                <a:latin typeface="Times New Roman"/>
                <a:ea typeface="Times New Roman"/>
              </a:rPr>
              <a:t> </a:t>
            </a:r>
            <a:r>
              <a:rPr lang="fr-FR" sz="2400" dirty="0" err="1" smtClean="0">
                <a:latin typeface="Times New Roman"/>
                <a:ea typeface="Times New Roman"/>
              </a:rPr>
              <a:t>súng</a:t>
            </a:r>
            <a:r>
              <a:rPr lang="fr-FR" sz="2400" dirty="0" smtClean="0">
                <a:latin typeface="Times New Roman"/>
                <a:ea typeface="Times New Roman"/>
              </a:rPr>
              <a:t> </a:t>
            </a:r>
            <a:r>
              <a:rPr lang="fr-FR" sz="2400" dirty="0" err="1" smtClean="0">
                <a:latin typeface="Times New Roman"/>
                <a:ea typeface="Times New Roman"/>
              </a:rPr>
              <a:t>trên</a:t>
            </a:r>
            <a:r>
              <a:rPr lang="fr-FR" sz="2400" dirty="0" smtClean="0">
                <a:latin typeface="Times New Roman"/>
                <a:ea typeface="Times New Roman"/>
              </a:rPr>
              <a:t> </a:t>
            </a:r>
            <a:r>
              <a:rPr lang="fr-FR" sz="2400" dirty="0" err="1" smtClean="0">
                <a:latin typeface="Times New Roman"/>
                <a:ea typeface="Times New Roman"/>
              </a:rPr>
              <a:t>vai</a:t>
            </a:r>
            <a:r>
              <a:rPr lang="fr-FR" sz="2400" dirty="0" smtClean="0">
                <a:latin typeface="Times New Roman"/>
                <a:ea typeface="Times New Roman"/>
              </a:rPr>
              <a:t> </a:t>
            </a:r>
            <a:r>
              <a:rPr lang="fr-FR" sz="2400" dirty="0" err="1" smtClean="0">
                <a:latin typeface="Times New Roman"/>
                <a:ea typeface="Times New Roman"/>
              </a:rPr>
              <a:t>đi</a:t>
            </a:r>
            <a:r>
              <a:rPr lang="fr-FR" sz="2400" dirty="0" smtClean="0">
                <a:latin typeface="Times New Roman"/>
                <a:ea typeface="Times New Roman"/>
              </a:rPr>
              <a:t> </a:t>
            </a:r>
            <a:r>
              <a:rPr lang="fr-FR" sz="2400" dirty="0" err="1" smtClean="0">
                <a:latin typeface="Times New Roman"/>
                <a:ea typeface="Times New Roman"/>
              </a:rPr>
              <a:t>hành</a:t>
            </a:r>
            <a:r>
              <a:rPr lang="fr-FR" sz="2400" dirty="0" smtClean="0">
                <a:latin typeface="Times New Roman"/>
                <a:ea typeface="Times New Roman"/>
              </a:rPr>
              <a:t> </a:t>
            </a:r>
            <a:r>
              <a:rPr lang="fr-FR" sz="2400" dirty="0" err="1" smtClean="0">
                <a:latin typeface="Times New Roman"/>
                <a:ea typeface="Times New Roman"/>
              </a:rPr>
              <a:t>quân</a:t>
            </a:r>
            <a:r>
              <a:rPr lang="fr-FR" sz="2400" dirty="0" smtClean="0">
                <a:latin typeface="Times New Roman"/>
                <a:ea typeface="Times New Roman"/>
              </a:rPr>
              <a:t>, </a:t>
            </a:r>
            <a:r>
              <a:rPr lang="fr-FR" sz="2400" dirty="0" err="1" smtClean="0">
                <a:latin typeface="Times New Roman"/>
                <a:ea typeface="Times New Roman"/>
              </a:rPr>
              <a:t>đi</a:t>
            </a:r>
            <a:r>
              <a:rPr lang="fr-FR" sz="2400" dirty="0" smtClean="0">
                <a:latin typeface="Times New Roman"/>
                <a:ea typeface="Times New Roman"/>
              </a:rPr>
              <a:t> </a:t>
            </a:r>
            <a:r>
              <a:rPr lang="fr-FR" sz="2400" dirty="0" err="1" smtClean="0">
                <a:latin typeface="Times New Roman"/>
                <a:ea typeface="Times New Roman"/>
              </a:rPr>
              <a:t>tập</a:t>
            </a:r>
            <a:r>
              <a:rPr lang="fr-FR" sz="2400" dirty="0" smtClean="0">
                <a:latin typeface="Times New Roman"/>
                <a:ea typeface="Times New Roman"/>
              </a:rPr>
              <a:t> </a:t>
            </a:r>
            <a:r>
              <a:rPr lang="fr-FR" sz="2400" dirty="0" err="1" smtClean="0">
                <a:latin typeface="Times New Roman"/>
                <a:ea typeface="Times New Roman"/>
              </a:rPr>
              <a:t>luyện</a:t>
            </a:r>
            <a:r>
              <a:rPr lang="fr-FR" sz="2400" dirty="0" smtClean="0">
                <a:latin typeface="Times New Roman"/>
                <a:ea typeface="Times New Roman"/>
              </a:rPr>
              <a:t> </a:t>
            </a:r>
            <a:r>
              <a:rPr lang="fr-FR" sz="2400" dirty="0" err="1" smtClean="0">
                <a:latin typeface="Times New Roman"/>
                <a:ea typeface="Times New Roman"/>
              </a:rPr>
              <a:t>để</a:t>
            </a:r>
            <a:r>
              <a:rPr lang="fr-FR" sz="2400" dirty="0" smtClean="0">
                <a:latin typeface="Times New Roman"/>
                <a:ea typeface="Times New Roman"/>
              </a:rPr>
              <a:t> </a:t>
            </a:r>
            <a:r>
              <a:rPr lang="fr-FR" sz="2400" dirty="0" err="1" smtClean="0">
                <a:latin typeface="Times New Roman"/>
                <a:ea typeface="Times New Roman"/>
              </a:rPr>
              <a:t>bảo</a:t>
            </a:r>
            <a:r>
              <a:rPr lang="fr-FR" sz="2400" dirty="0" smtClean="0">
                <a:latin typeface="Times New Roman"/>
                <a:ea typeface="Times New Roman"/>
              </a:rPr>
              <a:t> </a:t>
            </a:r>
            <a:r>
              <a:rPr lang="fr-FR" sz="2400" dirty="0" err="1" smtClean="0">
                <a:latin typeface="Times New Roman"/>
                <a:ea typeface="Times New Roman"/>
              </a:rPr>
              <a:t>vệ</a:t>
            </a:r>
            <a:r>
              <a:rPr lang="fr-FR" sz="2400" dirty="0" smtClean="0">
                <a:latin typeface="Times New Roman"/>
                <a:ea typeface="Times New Roman"/>
              </a:rPr>
              <a:t> </a:t>
            </a:r>
            <a:r>
              <a:rPr lang="fr-FR" sz="2400" dirty="0" err="1" smtClean="0">
                <a:latin typeface="Times New Roman"/>
                <a:ea typeface="Times New Roman"/>
              </a:rPr>
              <a:t>vùng</a:t>
            </a:r>
            <a:r>
              <a:rPr lang="fr-FR" sz="2400" dirty="0" smtClean="0">
                <a:latin typeface="Times New Roman"/>
                <a:ea typeface="Times New Roman"/>
              </a:rPr>
              <a:t> </a:t>
            </a:r>
            <a:r>
              <a:rPr lang="fr-FR" sz="2400" dirty="0" err="1" smtClean="0">
                <a:latin typeface="Times New Roman"/>
                <a:ea typeface="Times New Roman"/>
              </a:rPr>
              <a:t>trời</a:t>
            </a:r>
            <a:r>
              <a:rPr lang="fr-FR" sz="2400" dirty="0" smtClean="0">
                <a:latin typeface="Times New Roman"/>
                <a:ea typeface="Times New Roman"/>
              </a:rPr>
              <a:t> </a:t>
            </a:r>
            <a:r>
              <a:rPr lang="fr-FR" sz="2400" dirty="0" err="1" smtClean="0">
                <a:latin typeface="Times New Roman"/>
                <a:ea typeface="Times New Roman"/>
              </a:rPr>
              <a:t>tổ</a:t>
            </a:r>
            <a:r>
              <a:rPr lang="fr-FR" sz="2400" dirty="0" smtClean="0">
                <a:latin typeface="Times New Roman"/>
                <a:ea typeface="Times New Roman"/>
              </a:rPr>
              <a:t> </a:t>
            </a:r>
            <a:r>
              <a:rPr lang="fr-FR" sz="2400" dirty="0" err="1" smtClean="0">
                <a:latin typeface="Times New Roman"/>
                <a:ea typeface="Times New Roman"/>
              </a:rPr>
              <a:t>quốc</a:t>
            </a:r>
            <a:endParaRPr lang="en-US" sz="24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Mời</a:t>
            </a:r>
            <a:r>
              <a:rPr lang="fr-FR" sz="2400" dirty="0" smtClean="0">
                <a:latin typeface="Times New Roman"/>
                <a:ea typeface="Times New Roman"/>
              </a:rPr>
              <a:t> </a:t>
            </a:r>
            <a:r>
              <a:rPr lang="fr-FR" sz="2400" dirty="0" err="1" smtClean="0">
                <a:latin typeface="Times New Roman"/>
                <a:ea typeface="Times New Roman"/>
              </a:rPr>
              <a:t>cả</a:t>
            </a:r>
            <a:r>
              <a:rPr lang="fr-FR" sz="2400" dirty="0" smtClean="0">
                <a:latin typeface="Times New Roman"/>
                <a:ea typeface="Times New Roman"/>
              </a:rPr>
              <a:t> </a:t>
            </a:r>
            <a:r>
              <a:rPr lang="fr-FR" sz="2400" dirty="0" err="1" smtClean="0">
                <a:latin typeface="Times New Roman"/>
                <a:ea typeface="Times New Roman"/>
              </a:rPr>
              <a:t>lớp</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cùng</a:t>
            </a: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1 </a:t>
            </a:r>
            <a:r>
              <a:rPr lang="fr-FR" sz="2400" dirty="0" err="1" smtClean="0">
                <a:latin typeface="Times New Roman"/>
                <a:ea typeface="Times New Roman"/>
              </a:rPr>
              <a:t>lần</a:t>
            </a:r>
            <a:r>
              <a:rPr lang="fr-FR" sz="2400" dirty="0" smtClean="0">
                <a:latin typeface="Times New Roman"/>
                <a:ea typeface="Times New Roman"/>
              </a:rPr>
              <a:t> </a:t>
            </a:r>
            <a:r>
              <a:rPr lang="fr-FR" sz="2400" dirty="0" err="1" smtClean="0">
                <a:latin typeface="Times New Roman"/>
                <a:ea typeface="Times New Roman"/>
              </a:rPr>
              <a:t>không</a:t>
            </a:r>
            <a:r>
              <a:rPr lang="fr-FR" sz="2400" dirty="0" smtClean="0">
                <a:latin typeface="Times New Roman"/>
                <a:ea typeface="Times New Roman"/>
              </a:rPr>
              <a:t> </a:t>
            </a:r>
            <a:r>
              <a:rPr lang="fr-FR" sz="2400" dirty="0" err="1" smtClean="0">
                <a:latin typeface="Times New Roman"/>
                <a:ea typeface="Times New Roman"/>
              </a:rPr>
              <a:t>đàn</a:t>
            </a:r>
            <a:endParaRPr lang="en-US" sz="24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Mời</a:t>
            </a:r>
            <a:r>
              <a:rPr lang="fr-FR" sz="2400" dirty="0" smtClean="0">
                <a:latin typeface="Times New Roman"/>
                <a:ea typeface="Times New Roman"/>
              </a:rPr>
              <a:t> </a:t>
            </a:r>
            <a:r>
              <a:rPr lang="fr-FR" sz="2400" dirty="0" err="1" smtClean="0">
                <a:latin typeface="Times New Roman"/>
                <a:ea typeface="Times New Roman"/>
              </a:rPr>
              <a:t>cả</a:t>
            </a:r>
            <a:r>
              <a:rPr lang="fr-FR" sz="2400" dirty="0" smtClean="0">
                <a:latin typeface="Times New Roman"/>
                <a:ea typeface="Times New Roman"/>
              </a:rPr>
              <a:t> </a:t>
            </a:r>
            <a:r>
              <a:rPr lang="fr-FR" sz="2400" dirty="0" err="1" smtClean="0">
                <a:latin typeface="Times New Roman"/>
                <a:ea typeface="Times New Roman"/>
              </a:rPr>
              <a:t>lớp</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cùng</a:t>
            </a: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lần</a:t>
            </a:r>
            <a:r>
              <a:rPr lang="fr-FR" sz="2400" dirty="0" smtClean="0">
                <a:latin typeface="Times New Roman"/>
                <a:ea typeface="Times New Roman"/>
              </a:rPr>
              <a:t> 2 </a:t>
            </a:r>
            <a:r>
              <a:rPr lang="fr-FR" sz="2400" dirty="0" err="1" smtClean="0">
                <a:latin typeface="Times New Roman"/>
                <a:ea typeface="Times New Roman"/>
              </a:rPr>
              <a:t>kết</a:t>
            </a:r>
            <a:r>
              <a:rPr lang="fr-FR" sz="2400" dirty="0" smtClean="0">
                <a:latin typeface="Times New Roman"/>
                <a:ea typeface="Times New Roman"/>
              </a:rPr>
              <a:t> </a:t>
            </a:r>
            <a:r>
              <a:rPr lang="fr-FR" sz="2400" dirty="0" err="1" smtClean="0">
                <a:latin typeface="Times New Roman"/>
                <a:ea typeface="Times New Roman"/>
              </a:rPr>
              <a:t>hợp</a:t>
            </a:r>
            <a:r>
              <a:rPr lang="fr-FR" sz="2400" dirty="0" smtClean="0">
                <a:latin typeface="Times New Roman"/>
                <a:ea typeface="Times New Roman"/>
              </a:rPr>
              <a:t> </a:t>
            </a:r>
            <a:r>
              <a:rPr lang="fr-FR" sz="2400" dirty="0" err="1" smtClean="0">
                <a:latin typeface="Times New Roman"/>
                <a:ea typeface="Times New Roman"/>
              </a:rPr>
              <a:t>đàn</a:t>
            </a:r>
            <a:endParaRPr lang="en-US" sz="24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Để</a:t>
            </a:r>
            <a:r>
              <a:rPr lang="fr-FR" sz="2400" dirty="0" smtClean="0">
                <a:latin typeface="Times New Roman"/>
                <a:ea typeface="Times New Roman"/>
              </a:rPr>
              <a:t> </a:t>
            </a:r>
            <a:r>
              <a:rPr lang="fr-FR" sz="2400" dirty="0" err="1" smtClean="0">
                <a:latin typeface="Times New Roman"/>
                <a:ea typeface="Times New Roman"/>
              </a:rPr>
              <a:t>bài</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hay</a:t>
            </a:r>
            <a:r>
              <a:rPr lang="fr-FR" sz="2400" dirty="0" smtClean="0">
                <a:latin typeface="Times New Roman"/>
                <a:ea typeface="Times New Roman"/>
              </a:rPr>
              <a:t> </a:t>
            </a:r>
            <a:r>
              <a:rPr lang="fr-FR" sz="2400" dirty="0" err="1" smtClean="0">
                <a:latin typeface="Times New Roman"/>
                <a:ea typeface="Times New Roman"/>
              </a:rPr>
              <a:t>hơn</a:t>
            </a:r>
            <a:r>
              <a:rPr lang="fr-FR" sz="2400" dirty="0" smtClean="0">
                <a:latin typeface="Times New Roman"/>
                <a:ea typeface="Times New Roman"/>
              </a:rPr>
              <a:t>, </a:t>
            </a:r>
            <a:r>
              <a:rPr lang="fr-FR" sz="2400" dirty="0" err="1" smtClean="0">
                <a:latin typeface="Times New Roman"/>
                <a:ea typeface="Times New Roman"/>
              </a:rPr>
              <a:t>sinh</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hơn</a:t>
            </a: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sẽ</a:t>
            </a:r>
            <a:r>
              <a:rPr lang="fr-FR" sz="2400" dirty="0" smtClean="0">
                <a:latin typeface="Times New Roman"/>
                <a:ea typeface="Times New Roman"/>
              </a:rPr>
              <a:t> </a:t>
            </a:r>
            <a:r>
              <a:rPr lang="fr-FR" sz="2400" dirty="0" err="1" smtClean="0">
                <a:latin typeface="Times New Roman"/>
                <a:ea typeface="Times New Roman"/>
              </a:rPr>
              <a:t>dạy</a:t>
            </a:r>
            <a:r>
              <a:rPr lang="fr-FR" sz="2400" dirty="0" smtClean="0">
                <a:latin typeface="Times New Roman"/>
                <a:ea typeface="Times New Roman"/>
              </a:rPr>
              <a:t> </a:t>
            </a:r>
            <a:r>
              <a:rPr lang="fr-FR" sz="2400" dirty="0" err="1" smtClean="0">
                <a:latin typeface="Times New Roman"/>
                <a:ea typeface="Times New Roman"/>
              </a:rPr>
              <a:t>lớp</a:t>
            </a:r>
            <a:r>
              <a:rPr lang="fr-FR" sz="2400" dirty="0" smtClean="0">
                <a:latin typeface="Times New Roman"/>
                <a:ea typeface="Times New Roman"/>
              </a:rPr>
              <a:t> </a:t>
            </a:r>
            <a:r>
              <a:rPr lang="fr-FR" sz="2400" dirty="0" err="1" smtClean="0">
                <a:latin typeface="Times New Roman"/>
                <a:ea typeface="Times New Roman"/>
              </a:rPr>
              <a:t>vừa</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và</a:t>
            </a:r>
            <a:r>
              <a:rPr lang="fr-FR" sz="2400" dirty="0" smtClean="0">
                <a:latin typeface="Times New Roman"/>
                <a:ea typeface="Times New Roman"/>
              </a:rPr>
              <a:t> </a:t>
            </a:r>
            <a:r>
              <a:rPr lang="fr-FR" sz="2400" dirty="0" err="1" smtClean="0">
                <a:latin typeface="Times New Roman"/>
                <a:ea typeface="Times New Roman"/>
              </a:rPr>
              <a:t>vừa</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r>
              <a:rPr lang="fr-FR" sz="2400" dirty="0" smtClean="0">
                <a:latin typeface="Times New Roman"/>
                <a:ea typeface="Times New Roman"/>
              </a:rPr>
              <a:t>. </a:t>
            </a:r>
            <a:endParaRPr lang="en-US" sz="2400" dirty="0" smtClean="0">
              <a:latin typeface="Times New Roman"/>
              <a:ea typeface="Times New Roman"/>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8" name="Picture 2" descr="Káº¿t quáº£ hÃ¬nh áº£nh cho hÃ¬nh ná»n powerpoint nháº¹ nhÃ ng"/>
          <p:cNvPicPr>
            <a:picLocks noChangeAspect="1" noChangeArrowheads="1"/>
          </p:cNvPicPr>
          <p:nvPr/>
        </p:nvPicPr>
        <p:blipFill>
          <a:blip r:embed="rId2"/>
          <a:srcRect/>
          <a:stretch>
            <a:fillRect/>
          </a:stretch>
        </p:blipFill>
        <p:spPr bwMode="auto">
          <a:xfrm>
            <a:off x="0" y="-1"/>
            <a:ext cx="9144000" cy="6862289"/>
          </a:xfrm>
          <a:prstGeom prst="rect">
            <a:avLst/>
          </a:prstGeom>
          <a:noFill/>
        </p:spPr>
      </p:pic>
      <p:sp>
        <p:nvSpPr>
          <p:cNvPr id="5" name="TextBox 4"/>
          <p:cNvSpPr txBox="1"/>
          <p:nvPr/>
        </p:nvSpPr>
        <p:spPr>
          <a:xfrm>
            <a:off x="457200" y="76200"/>
            <a:ext cx="8305800" cy="6740307"/>
          </a:xfrm>
          <a:prstGeom prst="rect">
            <a:avLst/>
          </a:prstGeom>
          <a:noFill/>
        </p:spPr>
        <p:txBody>
          <a:bodyPr wrap="square" rtlCol="0">
            <a:spAutoFit/>
          </a:bodyPr>
          <a:lstStyle/>
          <a:p>
            <a:pPr>
              <a:spcAft>
                <a:spcPts val="0"/>
              </a:spcAft>
            </a:pP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và</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r>
              <a:rPr lang="fr-FR" sz="2400" dirty="0" smtClean="0">
                <a:latin typeface="Times New Roman"/>
                <a:ea typeface="Times New Roman"/>
              </a:rPr>
              <a:t> </a:t>
            </a:r>
            <a:r>
              <a:rPr lang="fr-FR" sz="2400" dirty="0" err="1" smtClean="0">
                <a:latin typeface="Times New Roman"/>
                <a:ea typeface="Times New Roman"/>
              </a:rPr>
              <a:t>cho</a:t>
            </a:r>
            <a:r>
              <a:rPr lang="fr-FR" sz="2400" dirty="0" smtClean="0">
                <a:latin typeface="Times New Roman"/>
                <a:ea typeface="Times New Roman"/>
              </a:rPr>
              <a:t> </a:t>
            </a:r>
            <a:r>
              <a:rPr lang="fr-FR" sz="2400" dirty="0" err="1" smtClean="0">
                <a:latin typeface="Times New Roman"/>
                <a:ea typeface="Times New Roman"/>
              </a:rPr>
              <a:t>trẻ</a:t>
            </a:r>
            <a:r>
              <a:rPr lang="fr-FR" sz="2400" dirty="0" smtClean="0">
                <a:latin typeface="Times New Roman"/>
                <a:ea typeface="Times New Roman"/>
              </a:rPr>
              <a:t> </a:t>
            </a:r>
            <a:r>
              <a:rPr lang="fr-FR" sz="2400" dirty="0" err="1" smtClean="0">
                <a:latin typeface="Times New Roman"/>
                <a:ea typeface="Times New Roman"/>
              </a:rPr>
              <a:t>xem</a:t>
            </a:r>
            <a:r>
              <a:rPr lang="fr-FR" sz="2400" dirty="0" smtClean="0">
                <a:latin typeface="Times New Roman"/>
                <a:ea typeface="Times New Roman"/>
              </a:rPr>
              <a:t> 1 </a:t>
            </a:r>
            <a:r>
              <a:rPr lang="fr-FR" sz="2400" dirty="0" err="1" smtClean="0">
                <a:latin typeface="Times New Roman"/>
                <a:ea typeface="Times New Roman"/>
              </a:rPr>
              <a:t>lần</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Cô</a:t>
            </a:r>
            <a:r>
              <a:rPr lang="fr-FR" sz="2400" dirty="0" smtClean="0">
                <a:latin typeface="Times New Roman"/>
                <a:ea typeface="Times New Roman"/>
              </a:rPr>
              <a:t> </a:t>
            </a:r>
            <a:r>
              <a:rPr lang="fr-FR" sz="2400" dirty="0" err="1" smtClean="0">
                <a:latin typeface="Times New Roman"/>
                <a:ea typeface="Times New Roman"/>
              </a:rPr>
              <a:t>hướng</a:t>
            </a:r>
            <a:r>
              <a:rPr lang="fr-FR" sz="2400" dirty="0" smtClean="0">
                <a:latin typeface="Times New Roman"/>
                <a:ea typeface="Times New Roman"/>
              </a:rPr>
              <a:t> </a:t>
            </a:r>
            <a:r>
              <a:rPr lang="fr-FR" sz="2400" dirty="0" err="1" smtClean="0">
                <a:latin typeface="Times New Roman"/>
                <a:ea typeface="Times New Roman"/>
              </a:rPr>
              <a:t>dẫn</a:t>
            </a:r>
            <a:r>
              <a:rPr lang="fr-FR" sz="2400" dirty="0" smtClean="0">
                <a:latin typeface="Times New Roman"/>
                <a:ea typeface="Times New Roman"/>
              </a:rPr>
              <a:t> </a:t>
            </a:r>
            <a:r>
              <a:rPr lang="fr-FR" sz="2400" dirty="0" err="1" smtClean="0">
                <a:latin typeface="Times New Roman"/>
                <a:ea typeface="Times New Roman"/>
              </a:rPr>
              <a:t>trẻ</a:t>
            </a:r>
            <a:r>
              <a:rPr lang="fr-FR" sz="2400" dirty="0" smtClean="0">
                <a:latin typeface="Times New Roman"/>
                <a:ea typeface="Times New Roman"/>
              </a:rPr>
              <a:t> </a:t>
            </a:r>
            <a:r>
              <a:rPr lang="fr-FR" sz="2400" dirty="0" err="1" smtClean="0">
                <a:latin typeface="Times New Roman"/>
                <a:ea typeface="Times New Roman"/>
              </a:rPr>
              <a:t>cách</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r>
              <a:rPr lang="fr-FR" sz="2400" dirty="0" smtClean="0">
                <a:latin typeface="Times New Roman"/>
                <a:ea typeface="Times New Roman"/>
              </a:rPr>
              <a:t>:</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Vai</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mang</a:t>
            </a:r>
            <a:r>
              <a:rPr lang="fr-FR" sz="2400" dirty="0" smtClean="0">
                <a:latin typeface="Times New Roman"/>
                <a:ea typeface="Times New Roman"/>
              </a:rPr>
              <a:t> </a:t>
            </a:r>
            <a:r>
              <a:rPr lang="fr-FR" sz="2400" dirty="0" err="1" smtClean="0">
                <a:latin typeface="Times New Roman"/>
                <a:ea typeface="Times New Roman"/>
              </a:rPr>
              <a:t>súng</a:t>
            </a:r>
            <a:r>
              <a:rPr lang="fr-FR" sz="2400" dirty="0" smtClean="0">
                <a:latin typeface="Times New Roman"/>
                <a:ea typeface="Times New Roman"/>
              </a:rPr>
              <a:t> </a:t>
            </a:r>
            <a:r>
              <a:rPr lang="fr-FR" sz="2400" dirty="0" err="1" smtClean="0">
                <a:latin typeface="Times New Roman"/>
                <a:ea typeface="Times New Roman"/>
              </a:rPr>
              <a:t>mũ</a:t>
            </a:r>
            <a:r>
              <a:rPr lang="fr-FR" sz="2400" dirty="0" smtClean="0">
                <a:latin typeface="Times New Roman"/>
                <a:ea typeface="Times New Roman"/>
              </a:rPr>
              <a:t> </a:t>
            </a:r>
            <a:r>
              <a:rPr lang="fr-FR" sz="2400" dirty="0" err="1" smtClean="0">
                <a:latin typeface="Times New Roman"/>
                <a:ea typeface="Times New Roman"/>
              </a:rPr>
              <a:t>cài</a:t>
            </a:r>
            <a:r>
              <a:rPr lang="fr-FR" sz="2400" dirty="0" smtClean="0">
                <a:latin typeface="Times New Roman"/>
                <a:ea typeface="Times New Roman"/>
              </a:rPr>
              <a:t> </a:t>
            </a:r>
            <a:r>
              <a:rPr lang="fr-FR" sz="2400" dirty="0" err="1" smtClean="0">
                <a:latin typeface="Times New Roman"/>
                <a:ea typeface="Times New Roman"/>
              </a:rPr>
              <a:t>ngôi</a:t>
            </a:r>
            <a:r>
              <a:rPr lang="fr-FR" sz="2400" dirty="0" smtClean="0">
                <a:latin typeface="Times New Roman"/>
                <a:ea typeface="Times New Roman"/>
              </a:rPr>
              <a:t> </a:t>
            </a:r>
            <a:r>
              <a:rPr lang="fr-FR" sz="2400" dirty="0" err="1" smtClean="0">
                <a:latin typeface="Times New Roman"/>
                <a:ea typeface="Times New Roman"/>
              </a:rPr>
              <a:t>sao</a:t>
            </a:r>
            <a:r>
              <a:rPr lang="fr-FR" sz="2400" dirty="0" smtClean="0">
                <a:latin typeface="Times New Roman"/>
                <a:ea typeface="Times New Roman"/>
              </a:rPr>
              <a:t> </a:t>
            </a:r>
            <a:r>
              <a:rPr lang="fr-FR" sz="2400" dirty="0" err="1" smtClean="0">
                <a:latin typeface="Times New Roman"/>
                <a:ea typeface="Times New Roman"/>
              </a:rPr>
              <a:t>đẹp</a:t>
            </a:r>
            <a:r>
              <a:rPr lang="fr-FR" sz="2400" dirty="0" smtClean="0">
                <a:latin typeface="Times New Roman"/>
                <a:ea typeface="Times New Roman"/>
              </a:rPr>
              <a:t> </a:t>
            </a:r>
            <a:r>
              <a:rPr lang="fr-FR" sz="2400" dirty="0" err="1" smtClean="0">
                <a:latin typeface="Times New Roman"/>
                <a:ea typeface="Times New Roman"/>
              </a:rPr>
              <a:t>xinh</a:t>
            </a:r>
            <a:r>
              <a:rPr lang="fr-FR" sz="2400" dirty="0" smtClean="0">
                <a:latin typeface="Times New Roman"/>
                <a:ea typeface="Times New Roman"/>
              </a:rPr>
              <a:t>: 2 </a:t>
            </a:r>
            <a:r>
              <a:rPr lang="fr-FR" sz="2400" dirty="0" err="1" smtClean="0">
                <a:latin typeface="Times New Roman"/>
                <a:ea typeface="Times New Roman"/>
              </a:rPr>
              <a:t>tay</a:t>
            </a:r>
            <a:r>
              <a:rPr lang="fr-FR" sz="2400" dirty="0" smtClean="0">
                <a:latin typeface="Times New Roman"/>
                <a:ea typeface="Times New Roman"/>
              </a:rPr>
              <a:t> </a:t>
            </a:r>
            <a:r>
              <a:rPr lang="fr-FR" sz="2400" dirty="0" err="1" smtClean="0">
                <a:latin typeface="Times New Roman"/>
                <a:ea typeface="Times New Roman"/>
              </a:rPr>
              <a:t>để</a:t>
            </a:r>
            <a:r>
              <a:rPr lang="fr-FR" sz="2400" dirty="0" smtClean="0">
                <a:latin typeface="Times New Roman"/>
                <a:ea typeface="Times New Roman"/>
              </a:rPr>
              <a:t> </a:t>
            </a:r>
            <a:r>
              <a:rPr lang="fr-FR" sz="2400" dirty="0" err="1" smtClean="0">
                <a:latin typeface="Times New Roman"/>
                <a:ea typeface="Times New Roman"/>
              </a:rPr>
              <a:t>lên</a:t>
            </a:r>
            <a:r>
              <a:rPr lang="fr-FR" sz="2400" dirty="0" smtClean="0">
                <a:latin typeface="Times New Roman"/>
                <a:ea typeface="Times New Roman"/>
              </a:rPr>
              <a:t> </a:t>
            </a:r>
            <a:r>
              <a:rPr lang="fr-FR" sz="2400" dirty="0" err="1" smtClean="0">
                <a:latin typeface="Times New Roman"/>
                <a:ea typeface="Times New Roman"/>
              </a:rPr>
              <a:t>vai</a:t>
            </a:r>
            <a:r>
              <a:rPr lang="fr-FR" sz="2400" dirty="0" smtClean="0">
                <a:latin typeface="Times New Roman"/>
                <a:ea typeface="Times New Roman"/>
              </a:rPr>
              <a:t> </a:t>
            </a:r>
            <a:r>
              <a:rPr lang="fr-FR" sz="2400" dirty="0" err="1" smtClean="0">
                <a:latin typeface="Times New Roman"/>
                <a:ea typeface="Times New Roman"/>
              </a:rPr>
              <a:t>lắc</a:t>
            </a:r>
            <a:r>
              <a:rPr lang="fr-FR" sz="2400" dirty="0" smtClean="0">
                <a:latin typeface="Times New Roman"/>
                <a:ea typeface="Times New Roman"/>
              </a:rPr>
              <a:t> </a:t>
            </a:r>
            <a:r>
              <a:rPr lang="fr-FR" sz="2400" dirty="0" err="1" smtClean="0">
                <a:latin typeface="Times New Roman"/>
                <a:ea typeface="Times New Roman"/>
              </a:rPr>
              <a:t>lư</a:t>
            </a:r>
            <a:r>
              <a:rPr lang="fr-FR" sz="2400" dirty="0" smtClean="0">
                <a:latin typeface="Times New Roman"/>
                <a:ea typeface="Times New Roman"/>
              </a:rPr>
              <a:t> qua </a:t>
            </a:r>
            <a:r>
              <a:rPr lang="fr-FR" sz="2400" dirty="0" err="1" smtClean="0">
                <a:latin typeface="Times New Roman"/>
                <a:ea typeface="Times New Roman"/>
              </a:rPr>
              <a:t>lại</a:t>
            </a:r>
            <a:r>
              <a:rPr lang="fr-FR" sz="2400" dirty="0" smtClean="0">
                <a:latin typeface="Times New Roman"/>
                <a:ea typeface="Times New Roman"/>
              </a:rPr>
              <a:t> </a:t>
            </a:r>
            <a:r>
              <a:rPr lang="fr-FR" sz="2400" dirty="0" err="1" smtClean="0">
                <a:latin typeface="Times New Roman"/>
                <a:ea typeface="Times New Roman"/>
              </a:rPr>
              <a:t>kết</a:t>
            </a:r>
            <a:r>
              <a:rPr lang="fr-FR" sz="2400" dirty="0" smtClean="0">
                <a:latin typeface="Times New Roman"/>
                <a:ea typeface="Times New Roman"/>
              </a:rPr>
              <a:t> </a:t>
            </a:r>
            <a:r>
              <a:rPr lang="fr-FR" sz="2400" dirty="0" err="1" smtClean="0">
                <a:latin typeface="Times New Roman"/>
                <a:ea typeface="Times New Roman"/>
              </a:rPr>
              <a:t>hợp</a:t>
            </a:r>
            <a:r>
              <a:rPr lang="fr-FR" sz="2400" dirty="0" smtClean="0">
                <a:latin typeface="Times New Roman"/>
                <a:ea typeface="Times New Roman"/>
              </a:rPr>
              <a:t> </a:t>
            </a:r>
            <a:r>
              <a:rPr lang="fr-FR" sz="2400" dirty="0" err="1" smtClean="0">
                <a:latin typeface="Times New Roman"/>
                <a:ea typeface="Times New Roman"/>
              </a:rPr>
              <a:t>nhún</a:t>
            </a:r>
            <a:r>
              <a:rPr lang="fr-FR" sz="2400" dirty="0" smtClean="0">
                <a:latin typeface="Times New Roman"/>
                <a:ea typeface="Times New Roman"/>
              </a:rPr>
              <a:t> </a:t>
            </a:r>
            <a:r>
              <a:rPr lang="fr-FR" sz="2400" dirty="0" err="1" smtClean="0">
                <a:latin typeface="Times New Roman"/>
                <a:ea typeface="Times New Roman"/>
              </a:rPr>
              <a:t>chân</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Đi</a:t>
            </a:r>
            <a:r>
              <a:rPr lang="fr-FR" sz="2400" dirty="0" smtClean="0">
                <a:latin typeface="Times New Roman"/>
                <a:ea typeface="Times New Roman"/>
              </a:rPr>
              <a:t> </a:t>
            </a:r>
            <a:r>
              <a:rPr lang="fr-FR" sz="2400" dirty="0" err="1" smtClean="0">
                <a:latin typeface="Times New Roman"/>
                <a:ea typeface="Times New Roman"/>
              </a:rPr>
              <a:t>trong</a:t>
            </a:r>
            <a:r>
              <a:rPr lang="fr-FR" sz="2400" dirty="0" smtClean="0">
                <a:latin typeface="Times New Roman"/>
                <a:ea typeface="Times New Roman"/>
              </a:rPr>
              <a:t> </a:t>
            </a:r>
            <a:r>
              <a:rPr lang="fr-FR" sz="2400" dirty="0" err="1" smtClean="0">
                <a:latin typeface="Times New Roman"/>
                <a:ea typeface="Times New Roman"/>
              </a:rPr>
              <a:t>hàng</a:t>
            </a:r>
            <a:r>
              <a:rPr lang="fr-FR" sz="2400" dirty="0" smtClean="0">
                <a:latin typeface="Times New Roman"/>
                <a:ea typeface="Times New Roman"/>
              </a:rPr>
              <a:t> </a:t>
            </a:r>
            <a:r>
              <a:rPr lang="fr-FR" sz="2400" dirty="0" err="1" smtClean="0">
                <a:latin typeface="Times New Roman"/>
                <a:ea typeface="Times New Roman"/>
              </a:rPr>
              <a:t>ngũ</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hành</a:t>
            </a:r>
            <a:r>
              <a:rPr lang="fr-FR" sz="2400" dirty="0" smtClean="0">
                <a:latin typeface="Times New Roman"/>
                <a:ea typeface="Times New Roman"/>
              </a:rPr>
              <a:t> </a:t>
            </a:r>
            <a:r>
              <a:rPr lang="fr-FR" sz="2400" dirty="0" err="1" smtClean="0">
                <a:latin typeface="Times New Roman"/>
                <a:ea typeface="Times New Roman"/>
              </a:rPr>
              <a:t>quân</a:t>
            </a:r>
            <a:r>
              <a:rPr lang="fr-FR" sz="2400" dirty="0" smtClean="0">
                <a:latin typeface="Times New Roman"/>
                <a:ea typeface="Times New Roman"/>
              </a:rPr>
              <a:t> </a:t>
            </a:r>
            <a:r>
              <a:rPr lang="fr-FR" sz="2400" dirty="0" err="1" smtClean="0">
                <a:latin typeface="Times New Roman"/>
                <a:ea typeface="Times New Roman"/>
              </a:rPr>
              <a:t>trong</a:t>
            </a:r>
            <a:r>
              <a:rPr lang="fr-FR" sz="2400" dirty="0" smtClean="0">
                <a:latin typeface="Times New Roman"/>
                <a:ea typeface="Times New Roman"/>
              </a:rPr>
              <a:t> </a:t>
            </a:r>
            <a:r>
              <a:rPr lang="fr-FR" sz="2400" dirty="0" err="1" smtClean="0">
                <a:latin typeface="Times New Roman"/>
                <a:ea typeface="Times New Roman"/>
              </a:rPr>
              <a:t>thật</a:t>
            </a:r>
            <a:r>
              <a:rPr lang="fr-FR" sz="2400" dirty="0" smtClean="0">
                <a:latin typeface="Times New Roman"/>
                <a:ea typeface="Times New Roman"/>
              </a:rPr>
              <a:t> </a:t>
            </a:r>
            <a:r>
              <a:rPr lang="fr-FR" sz="2400" dirty="0" err="1" smtClean="0">
                <a:latin typeface="Times New Roman"/>
                <a:ea typeface="Times New Roman"/>
              </a:rPr>
              <a:t>nhanh</a:t>
            </a:r>
            <a:r>
              <a:rPr lang="fr-FR" sz="2400" dirty="0" smtClean="0">
                <a:latin typeface="Times New Roman"/>
                <a:ea typeface="Times New Roman"/>
              </a:rPr>
              <a:t>: 2 </a:t>
            </a:r>
            <a:r>
              <a:rPr lang="fr-FR" sz="2400" dirty="0" err="1" smtClean="0">
                <a:latin typeface="Times New Roman"/>
                <a:ea typeface="Times New Roman"/>
              </a:rPr>
              <a:t>tay</a:t>
            </a:r>
            <a:r>
              <a:rPr lang="fr-FR" sz="2400" dirty="0" smtClean="0">
                <a:latin typeface="Times New Roman"/>
                <a:ea typeface="Times New Roman"/>
              </a:rPr>
              <a:t> </a:t>
            </a:r>
            <a:r>
              <a:rPr lang="fr-FR" sz="2400" dirty="0" err="1" smtClean="0">
                <a:latin typeface="Times New Roman"/>
                <a:ea typeface="Times New Roman"/>
              </a:rPr>
              <a:t>nắm</a:t>
            </a:r>
            <a:r>
              <a:rPr lang="fr-FR" sz="2400" dirty="0" smtClean="0">
                <a:latin typeface="Times New Roman"/>
                <a:ea typeface="Times New Roman"/>
              </a:rPr>
              <a:t> </a:t>
            </a:r>
            <a:r>
              <a:rPr lang="fr-FR" sz="2400" dirty="0" err="1" smtClean="0">
                <a:latin typeface="Times New Roman"/>
                <a:ea typeface="Times New Roman"/>
              </a:rPr>
              <a:t>hờ</a:t>
            </a:r>
            <a:r>
              <a:rPr lang="fr-FR" sz="2400" dirty="0" smtClean="0">
                <a:latin typeface="Times New Roman"/>
                <a:ea typeface="Times New Roman"/>
              </a:rPr>
              <a:t>  </a:t>
            </a:r>
            <a:r>
              <a:rPr lang="fr-FR" sz="2400" dirty="0" err="1" smtClean="0">
                <a:latin typeface="Times New Roman"/>
                <a:ea typeface="Times New Roman"/>
              </a:rPr>
              <a:t>rồi</a:t>
            </a:r>
            <a:r>
              <a:rPr lang="fr-FR" sz="2400" dirty="0" smtClean="0">
                <a:latin typeface="Times New Roman"/>
                <a:ea typeface="Times New Roman"/>
              </a:rPr>
              <a:t> </a:t>
            </a:r>
            <a:r>
              <a:rPr lang="fr-FR" sz="2400" dirty="0" err="1" smtClean="0">
                <a:latin typeface="Times New Roman"/>
                <a:ea typeface="Times New Roman"/>
              </a:rPr>
              <a:t>đánh</a:t>
            </a:r>
            <a:r>
              <a:rPr lang="fr-FR" sz="2400" dirty="0" smtClean="0">
                <a:latin typeface="Times New Roman"/>
                <a:ea typeface="Times New Roman"/>
              </a:rPr>
              <a:t> qua </a:t>
            </a:r>
            <a:r>
              <a:rPr lang="fr-FR" sz="2400" dirty="0" err="1" smtClean="0">
                <a:latin typeface="Times New Roman"/>
                <a:ea typeface="Times New Roman"/>
              </a:rPr>
              <a:t>đánh</a:t>
            </a:r>
            <a:r>
              <a:rPr lang="fr-FR" sz="2400" dirty="0" smtClean="0">
                <a:latin typeface="Times New Roman"/>
                <a:ea typeface="Times New Roman"/>
              </a:rPr>
              <a:t> </a:t>
            </a:r>
            <a:r>
              <a:rPr lang="fr-FR" sz="2400" dirty="0" err="1" smtClean="0">
                <a:latin typeface="Times New Roman"/>
                <a:ea typeface="Times New Roman"/>
              </a:rPr>
              <a:t>lại</a:t>
            </a:r>
            <a:r>
              <a:rPr lang="fr-FR" sz="2400" dirty="0" smtClean="0">
                <a:latin typeface="Times New Roman"/>
                <a:ea typeface="Times New Roman"/>
              </a:rPr>
              <a:t> </a:t>
            </a:r>
            <a:r>
              <a:rPr lang="fr-FR" sz="2400" dirty="0" err="1" smtClean="0">
                <a:latin typeface="Times New Roman"/>
                <a:ea typeface="Times New Roman"/>
              </a:rPr>
              <a:t>kết</a:t>
            </a:r>
            <a:r>
              <a:rPr lang="fr-FR" sz="2400" dirty="0" smtClean="0">
                <a:latin typeface="Times New Roman"/>
                <a:ea typeface="Times New Roman"/>
              </a:rPr>
              <a:t> </a:t>
            </a:r>
            <a:r>
              <a:rPr lang="fr-FR" sz="2400" dirty="0" err="1" smtClean="0">
                <a:latin typeface="Times New Roman"/>
                <a:ea typeface="Times New Roman"/>
              </a:rPr>
              <a:t>hợp</a:t>
            </a:r>
            <a:r>
              <a:rPr lang="fr-FR" sz="2400" dirty="0" smtClean="0">
                <a:latin typeface="Times New Roman"/>
                <a:ea typeface="Times New Roman"/>
              </a:rPr>
              <a:t> </a:t>
            </a:r>
            <a:r>
              <a:rPr lang="fr-FR" sz="2400" dirty="0" err="1" smtClean="0">
                <a:latin typeface="Times New Roman"/>
                <a:ea typeface="Times New Roman"/>
              </a:rPr>
              <a:t>giẫm</a:t>
            </a:r>
            <a:r>
              <a:rPr lang="fr-FR" sz="2400" dirty="0" smtClean="0">
                <a:latin typeface="Times New Roman"/>
                <a:ea typeface="Times New Roman"/>
              </a:rPr>
              <a:t> </a:t>
            </a:r>
            <a:r>
              <a:rPr lang="fr-FR" sz="2400" dirty="0" err="1" smtClean="0">
                <a:latin typeface="Times New Roman"/>
                <a:ea typeface="Times New Roman"/>
              </a:rPr>
              <a:t>chân</a:t>
            </a:r>
            <a:r>
              <a:rPr lang="fr-FR" sz="2400" dirty="0" smtClean="0">
                <a:latin typeface="Times New Roman"/>
                <a:ea typeface="Times New Roman"/>
              </a:rPr>
              <a:t> </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bộ</a:t>
            </a:r>
            <a:r>
              <a:rPr lang="fr-FR" sz="2400" dirty="0" smtClean="0">
                <a:latin typeface="Times New Roman"/>
                <a:ea typeface="Times New Roman"/>
              </a:rPr>
              <a:t> </a:t>
            </a:r>
            <a:r>
              <a:rPr lang="fr-FR" sz="2400" dirty="0" err="1" smtClean="0">
                <a:latin typeface="Times New Roman"/>
                <a:ea typeface="Times New Roman"/>
              </a:rPr>
              <a:t>đội</a:t>
            </a:r>
            <a:r>
              <a:rPr lang="fr-FR" sz="2400" dirty="0" smtClean="0">
                <a:latin typeface="Times New Roman"/>
                <a:ea typeface="Times New Roman"/>
              </a:rPr>
              <a:t> </a:t>
            </a:r>
            <a:r>
              <a:rPr lang="fr-FR" sz="2400" dirty="0" err="1" smtClean="0">
                <a:latin typeface="Times New Roman"/>
                <a:ea typeface="Times New Roman"/>
              </a:rPr>
              <a:t>chúng</a:t>
            </a:r>
            <a:r>
              <a:rPr lang="fr-FR" sz="2400" dirty="0" smtClean="0">
                <a:latin typeface="Times New Roman"/>
                <a:ea typeface="Times New Roman"/>
              </a:rPr>
              <a:t> </a:t>
            </a:r>
            <a:r>
              <a:rPr lang="fr-FR" sz="2400" dirty="0" err="1" smtClean="0">
                <a:latin typeface="Times New Roman"/>
                <a:ea typeface="Times New Roman"/>
              </a:rPr>
              <a:t>cháu</a:t>
            </a:r>
            <a:r>
              <a:rPr lang="fr-FR" sz="2400" dirty="0" smtClean="0">
                <a:latin typeface="Times New Roman"/>
                <a:ea typeface="Times New Roman"/>
              </a:rPr>
              <a:t> </a:t>
            </a:r>
            <a:r>
              <a:rPr lang="fr-FR" sz="2400" dirty="0" err="1" smtClean="0">
                <a:latin typeface="Times New Roman"/>
                <a:ea typeface="Times New Roman"/>
              </a:rPr>
              <a:t>yêu</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lắm</a:t>
            </a:r>
            <a:r>
              <a:rPr lang="fr-FR" sz="2400" dirty="0" smtClean="0">
                <a:latin typeface="Times New Roman"/>
                <a:ea typeface="Times New Roman"/>
              </a:rPr>
              <a:t>: 2 </a:t>
            </a:r>
            <a:r>
              <a:rPr lang="fr-FR" sz="2400" dirty="0" err="1" smtClean="0">
                <a:latin typeface="Times New Roman"/>
                <a:ea typeface="Times New Roman"/>
              </a:rPr>
              <a:t>tay</a:t>
            </a:r>
            <a:r>
              <a:rPr lang="fr-FR" sz="2400" dirty="0" smtClean="0">
                <a:latin typeface="Times New Roman"/>
                <a:ea typeface="Times New Roman"/>
              </a:rPr>
              <a:t> </a:t>
            </a:r>
            <a:r>
              <a:rPr lang="fr-FR" sz="2400" dirty="0" err="1" smtClean="0">
                <a:latin typeface="Times New Roman"/>
                <a:ea typeface="Times New Roman"/>
              </a:rPr>
              <a:t>đưa</a:t>
            </a:r>
            <a:r>
              <a:rPr lang="fr-FR" sz="2400" dirty="0" smtClean="0">
                <a:latin typeface="Times New Roman"/>
                <a:ea typeface="Times New Roman"/>
              </a:rPr>
              <a:t> </a:t>
            </a:r>
            <a:r>
              <a:rPr lang="fr-FR" sz="2400" dirty="0" err="1" smtClean="0">
                <a:latin typeface="Times New Roman"/>
                <a:ea typeface="Times New Roman"/>
              </a:rPr>
              <a:t>vòng</a:t>
            </a:r>
            <a:r>
              <a:rPr lang="fr-FR" sz="2400" dirty="0" smtClean="0">
                <a:latin typeface="Times New Roman"/>
                <a:ea typeface="Times New Roman"/>
              </a:rPr>
              <a:t> </a:t>
            </a:r>
            <a:r>
              <a:rPr lang="fr-FR" sz="2400" dirty="0" err="1" smtClean="0">
                <a:latin typeface="Times New Roman"/>
                <a:ea typeface="Times New Roman"/>
              </a:rPr>
              <a:t>từ</a:t>
            </a:r>
            <a:r>
              <a:rPr lang="fr-FR" sz="2400" dirty="0" smtClean="0">
                <a:latin typeface="Times New Roman"/>
                <a:ea typeface="Times New Roman"/>
              </a:rPr>
              <a:t> </a:t>
            </a:r>
            <a:r>
              <a:rPr lang="fr-FR" sz="2400" dirty="0" err="1" smtClean="0">
                <a:latin typeface="Times New Roman"/>
                <a:ea typeface="Times New Roman"/>
              </a:rPr>
              <a:t>phía</a:t>
            </a:r>
            <a:r>
              <a:rPr lang="fr-FR" sz="2400" dirty="0" smtClean="0">
                <a:latin typeface="Times New Roman"/>
                <a:ea typeface="Times New Roman"/>
              </a:rPr>
              <a:t> </a:t>
            </a:r>
            <a:r>
              <a:rPr lang="fr-FR" sz="2400" dirty="0" err="1" smtClean="0">
                <a:latin typeface="Times New Roman"/>
                <a:ea typeface="Times New Roman"/>
              </a:rPr>
              <a:t>trước</a:t>
            </a:r>
            <a:r>
              <a:rPr lang="fr-FR" sz="2400" dirty="0" smtClean="0">
                <a:latin typeface="Times New Roman"/>
                <a:ea typeface="Times New Roman"/>
              </a:rPr>
              <a:t> </a:t>
            </a:r>
            <a:r>
              <a:rPr lang="fr-FR" sz="2400" dirty="0" err="1" smtClean="0">
                <a:latin typeface="Times New Roman"/>
                <a:ea typeface="Times New Roman"/>
              </a:rPr>
              <a:t>mặt</a:t>
            </a:r>
            <a:r>
              <a:rPr lang="fr-FR" sz="2400" dirty="0" smtClean="0">
                <a:latin typeface="Times New Roman"/>
                <a:ea typeface="Times New Roman"/>
              </a:rPr>
              <a:t>, </a:t>
            </a:r>
            <a:r>
              <a:rPr lang="fr-FR" sz="2400" dirty="0" err="1" smtClean="0">
                <a:latin typeface="Times New Roman"/>
                <a:ea typeface="Times New Roman"/>
              </a:rPr>
              <a:t>đưa</a:t>
            </a:r>
            <a:r>
              <a:rPr lang="fr-FR" sz="2400" dirty="0" smtClean="0">
                <a:latin typeface="Times New Roman"/>
                <a:ea typeface="Times New Roman"/>
              </a:rPr>
              <a:t> </a:t>
            </a:r>
            <a:r>
              <a:rPr lang="fr-FR" sz="2400" dirty="0" err="1" smtClean="0">
                <a:latin typeface="Times New Roman"/>
                <a:ea typeface="Times New Roman"/>
              </a:rPr>
              <a:t>lên</a:t>
            </a:r>
            <a:r>
              <a:rPr lang="fr-FR" sz="2400" dirty="0" smtClean="0">
                <a:latin typeface="Times New Roman"/>
                <a:ea typeface="Times New Roman"/>
              </a:rPr>
              <a:t> </a:t>
            </a:r>
            <a:r>
              <a:rPr lang="fr-FR" sz="2400" dirty="0" err="1" smtClean="0">
                <a:latin typeface="Times New Roman"/>
                <a:ea typeface="Times New Roman"/>
              </a:rPr>
              <a:t>cao</a:t>
            </a:r>
            <a:r>
              <a:rPr lang="fr-FR" sz="2400" dirty="0" smtClean="0">
                <a:latin typeface="Times New Roman"/>
                <a:ea typeface="Times New Roman"/>
              </a:rPr>
              <a:t> </a:t>
            </a:r>
            <a:r>
              <a:rPr lang="fr-FR" sz="2400" dirty="0" err="1" smtClean="0">
                <a:latin typeface="Times New Roman"/>
                <a:ea typeface="Times New Roman"/>
              </a:rPr>
              <a:t>sau</a:t>
            </a:r>
            <a:r>
              <a:rPr lang="fr-FR" sz="2400" dirty="0" smtClean="0">
                <a:latin typeface="Times New Roman"/>
                <a:ea typeface="Times New Roman"/>
              </a:rPr>
              <a:t> </a:t>
            </a:r>
            <a:r>
              <a:rPr lang="fr-FR" sz="2400" dirty="0" err="1" smtClean="0">
                <a:latin typeface="Times New Roman"/>
                <a:ea typeface="Times New Roman"/>
              </a:rPr>
              <a:t>đó</a:t>
            </a:r>
            <a:r>
              <a:rPr lang="fr-FR" sz="2400" dirty="0" smtClean="0">
                <a:latin typeface="Times New Roman"/>
                <a:ea typeface="Times New Roman"/>
              </a:rPr>
              <a:t> </a:t>
            </a:r>
            <a:r>
              <a:rPr lang="fr-FR" sz="2400" dirty="0" err="1" smtClean="0">
                <a:latin typeface="Times New Roman"/>
                <a:ea typeface="Times New Roman"/>
              </a:rPr>
              <a:t>vòng</a:t>
            </a:r>
            <a:r>
              <a:rPr lang="fr-FR" sz="2400" dirty="0" smtClean="0">
                <a:latin typeface="Times New Roman"/>
                <a:ea typeface="Times New Roman"/>
              </a:rPr>
              <a:t> </a:t>
            </a:r>
            <a:r>
              <a:rPr lang="fr-FR" sz="2400" dirty="0" err="1" smtClean="0">
                <a:latin typeface="Times New Roman"/>
                <a:ea typeface="Times New Roman"/>
              </a:rPr>
              <a:t>xuống</a:t>
            </a:r>
            <a:r>
              <a:rPr lang="fr-FR" sz="2400" dirty="0" smtClean="0">
                <a:latin typeface="Times New Roman"/>
                <a:ea typeface="Times New Roman"/>
              </a:rPr>
              <a:t> </a:t>
            </a:r>
            <a:r>
              <a:rPr lang="fr-FR" sz="2400" dirty="0" err="1" smtClean="0">
                <a:latin typeface="Times New Roman"/>
                <a:ea typeface="Times New Roman"/>
              </a:rPr>
              <a:t>thấp</a:t>
            </a:r>
            <a:r>
              <a:rPr lang="fr-FR" sz="2400" dirty="0" smtClean="0">
                <a:latin typeface="Times New Roman"/>
                <a:ea typeface="Times New Roman"/>
              </a:rPr>
              <a:t> </a:t>
            </a:r>
            <a:r>
              <a:rPr lang="fr-FR" sz="2400" dirty="0" err="1" smtClean="0">
                <a:latin typeface="Times New Roman"/>
                <a:ea typeface="Times New Roman"/>
              </a:rPr>
              <a:t>kết</a:t>
            </a:r>
            <a:r>
              <a:rPr lang="fr-FR" sz="2400" dirty="0" smtClean="0">
                <a:latin typeface="Times New Roman"/>
                <a:ea typeface="Times New Roman"/>
              </a:rPr>
              <a:t> </a:t>
            </a:r>
            <a:r>
              <a:rPr lang="fr-FR" sz="2400" dirty="0" err="1" smtClean="0">
                <a:latin typeface="Times New Roman"/>
                <a:ea typeface="Times New Roman"/>
              </a:rPr>
              <a:t>hợp</a:t>
            </a:r>
            <a:r>
              <a:rPr lang="fr-FR" sz="2400" dirty="0" smtClean="0">
                <a:latin typeface="Times New Roman"/>
                <a:ea typeface="Times New Roman"/>
              </a:rPr>
              <a:t> </a:t>
            </a:r>
            <a:r>
              <a:rPr lang="fr-FR" sz="2400" dirty="0" err="1" smtClean="0">
                <a:latin typeface="Times New Roman"/>
                <a:ea typeface="Times New Roman"/>
              </a:rPr>
              <a:t>giẫm</a:t>
            </a:r>
            <a:r>
              <a:rPr lang="fr-FR" sz="2400" dirty="0" smtClean="0">
                <a:latin typeface="Times New Roman"/>
                <a:ea typeface="Times New Roman"/>
              </a:rPr>
              <a:t> </a:t>
            </a:r>
            <a:r>
              <a:rPr lang="fr-FR" sz="2400" dirty="0" err="1" smtClean="0">
                <a:latin typeface="Times New Roman"/>
                <a:ea typeface="Times New Roman"/>
              </a:rPr>
              <a:t>chân</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Súng</a:t>
            </a:r>
            <a:r>
              <a:rPr lang="fr-FR" sz="2400" dirty="0" smtClean="0">
                <a:latin typeface="Times New Roman"/>
                <a:ea typeface="Times New Roman"/>
              </a:rPr>
              <a:t> </a:t>
            </a:r>
            <a:r>
              <a:rPr lang="fr-FR" sz="2400" dirty="0" err="1" smtClean="0">
                <a:latin typeface="Times New Roman"/>
                <a:ea typeface="Times New Roman"/>
              </a:rPr>
              <a:t>chắc</a:t>
            </a:r>
            <a:r>
              <a:rPr lang="fr-FR" sz="2400" dirty="0" smtClean="0">
                <a:latin typeface="Times New Roman"/>
                <a:ea typeface="Times New Roman"/>
              </a:rPr>
              <a:t> </a:t>
            </a:r>
            <a:r>
              <a:rPr lang="fr-FR" sz="2400" dirty="0" err="1" smtClean="0">
                <a:latin typeface="Times New Roman"/>
                <a:ea typeface="Times New Roman"/>
              </a:rPr>
              <a:t>trong</a:t>
            </a:r>
            <a:r>
              <a:rPr lang="fr-FR" sz="2400" dirty="0" smtClean="0">
                <a:latin typeface="Times New Roman"/>
                <a:ea typeface="Times New Roman"/>
              </a:rPr>
              <a:t> </a:t>
            </a:r>
            <a:r>
              <a:rPr lang="fr-FR" sz="2400" dirty="0" err="1" smtClean="0">
                <a:latin typeface="Times New Roman"/>
                <a:ea typeface="Times New Roman"/>
              </a:rPr>
              <a:t>tay</a:t>
            </a:r>
            <a:r>
              <a:rPr lang="fr-FR" sz="2400" dirty="0" smtClean="0">
                <a:latin typeface="Times New Roman"/>
                <a:ea typeface="Times New Roman"/>
              </a:rPr>
              <a:t> </a:t>
            </a:r>
            <a:r>
              <a:rPr lang="fr-FR" sz="2400" dirty="0" err="1" smtClean="0">
                <a:latin typeface="Times New Roman"/>
                <a:ea typeface="Times New Roman"/>
              </a:rPr>
              <a:t>chú</a:t>
            </a:r>
            <a:r>
              <a:rPr lang="fr-FR" sz="2400" dirty="0" smtClean="0">
                <a:latin typeface="Times New Roman"/>
                <a:ea typeface="Times New Roman"/>
              </a:rPr>
              <a:t> </a:t>
            </a:r>
            <a:r>
              <a:rPr lang="fr-FR" sz="2400" dirty="0" err="1" smtClean="0">
                <a:latin typeface="Times New Roman"/>
                <a:ea typeface="Times New Roman"/>
              </a:rPr>
              <a:t>canh</a:t>
            </a:r>
            <a:r>
              <a:rPr lang="fr-FR" sz="2400" dirty="0" smtClean="0">
                <a:latin typeface="Times New Roman"/>
                <a:ea typeface="Times New Roman"/>
              </a:rPr>
              <a:t> </a:t>
            </a:r>
            <a:r>
              <a:rPr lang="fr-FR" sz="2400" dirty="0" err="1" smtClean="0">
                <a:latin typeface="Times New Roman"/>
                <a:ea typeface="Times New Roman"/>
              </a:rPr>
              <a:t>giữ</a:t>
            </a:r>
            <a:r>
              <a:rPr lang="fr-FR" sz="2400" dirty="0" smtClean="0">
                <a:latin typeface="Times New Roman"/>
                <a:ea typeface="Times New Roman"/>
              </a:rPr>
              <a:t> </a:t>
            </a:r>
            <a:r>
              <a:rPr lang="fr-FR" sz="2400" dirty="0" err="1" smtClean="0">
                <a:latin typeface="Times New Roman"/>
                <a:ea typeface="Times New Roman"/>
              </a:rPr>
              <a:t>cho</a:t>
            </a:r>
            <a:r>
              <a:rPr lang="fr-FR" sz="2400" dirty="0" smtClean="0">
                <a:latin typeface="Times New Roman"/>
                <a:ea typeface="Times New Roman"/>
              </a:rPr>
              <a:t> </a:t>
            </a:r>
            <a:r>
              <a:rPr lang="fr-FR" sz="2400" dirty="0" err="1" smtClean="0">
                <a:latin typeface="Times New Roman"/>
                <a:ea typeface="Times New Roman"/>
              </a:rPr>
              <a:t>hòa</a:t>
            </a:r>
            <a:r>
              <a:rPr lang="fr-FR" sz="2400" dirty="0" smtClean="0">
                <a:latin typeface="Times New Roman"/>
                <a:ea typeface="Times New Roman"/>
              </a:rPr>
              <a:t> </a:t>
            </a:r>
            <a:r>
              <a:rPr lang="fr-FR" sz="2400" dirty="0" err="1" smtClean="0">
                <a:latin typeface="Times New Roman"/>
                <a:ea typeface="Times New Roman"/>
              </a:rPr>
              <a:t>bình</a:t>
            </a:r>
            <a:r>
              <a:rPr lang="fr-FR" sz="2400" dirty="0" smtClean="0">
                <a:latin typeface="Times New Roman"/>
                <a:ea typeface="Times New Roman"/>
              </a:rPr>
              <a:t>: 2 </a:t>
            </a:r>
            <a:r>
              <a:rPr lang="fr-FR" sz="2400" dirty="0" err="1" smtClean="0">
                <a:latin typeface="Times New Roman"/>
                <a:ea typeface="Times New Roman"/>
              </a:rPr>
              <a:t>tay</a:t>
            </a:r>
            <a:r>
              <a:rPr lang="fr-FR" sz="2400" dirty="0" smtClean="0">
                <a:latin typeface="Times New Roman"/>
                <a:ea typeface="Times New Roman"/>
              </a:rPr>
              <a:t> </a:t>
            </a:r>
            <a:r>
              <a:rPr lang="fr-FR" sz="2400" dirty="0" err="1" smtClean="0">
                <a:latin typeface="Times New Roman"/>
                <a:ea typeface="Times New Roman"/>
              </a:rPr>
              <a:t>nắm</a:t>
            </a:r>
            <a:r>
              <a:rPr lang="fr-FR" sz="2400" dirty="0" smtClean="0">
                <a:latin typeface="Times New Roman"/>
                <a:ea typeface="Times New Roman"/>
              </a:rPr>
              <a:t> </a:t>
            </a:r>
            <a:r>
              <a:rPr lang="fr-FR" sz="2400" dirty="0" err="1" smtClean="0">
                <a:latin typeface="Times New Roman"/>
                <a:ea typeface="Times New Roman"/>
              </a:rPr>
              <a:t>chặt</a:t>
            </a:r>
            <a:r>
              <a:rPr lang="fr-FR" sz="2400" dirty="0" smtClean="0">
                <a:latin typeface="Times New Roman"/>
                <a:ea typeface="Times New Roman"/>
              </a:rPr>
              <a:t> </a:t>
            </a:r>
            <a:r>
              <a:rPr lang="fr-FR" sz="2400" dirty="0" err="1" smtClean="0">
                <a:latin typeface="Times New Roman"/>
                <a:ea typeface="Times New Roman"/>
              </a:rPr>
              <a:t>để</a:t>
            </a:r>
            <a:r>
              <a:rPr lang="fr-FR" sz="2400" dirty="0" smtClean="0">
                <a:latin typeface="Times New Roman"/>
                <a:ea typeface="Times New Roman"/>
              </a:rPr>
              <a:t> </a:t>
            </a:r>
            <a:r>
              <a:rPr lang="fr-FR" sz="2400" dirty="0" err="1" smtClean="0">
                <a:latin typeface="Times New Roman"/>
                <a:ea typeface="Times New Roman"/>
              </a:rPr>
              <a:t>hờ</a:t>
            </a:r>
            <a:r>
              <a:rPr lang="fr-FR" sz="2400" dirty="0" smtClean="0">
                <a:latin typeface="Times New Roman"/>
                <a:ea typeface="Times New Roman"/>
              </a:rPr>
              <a:t> </a:t>
            </a:r>
            <a:r>
              <a:rPr lang="fr-FR" sz="2400" dirty="0" err="1" smtClean="0">
                <a:latin typeface="Times New Roman"/>
                <a:ea typeface="Times New Roman"/>
              </a:rPr>
              <a:t>trước</a:t>
            </a:r>
            <a:r>
              <a:rPr lang="fr-FR" sz="2400" dirty="0" smtClean="0">
                <a:latin typeface="Times New Roman"/>
                <a:ea typeface="Times New Roman"/>
              </a:rPr>
              <a:t> </a:t>
            </a:r>
            <a:r>
              <a:rPr lang="fr-FR" sz="2400" dirty="0" err="1" smtClean="0">
                <a:latin typeface="Times New Roman"/>
                <a:ea typeface="Times New Roman"/>
              </a:rPr>
              <a:t>ngực</a:t>
            </a:r>
            <a:r>
              <a:rPr lang="fr-FR" sz="2400" dirty="0" smtClean="0">
                <a:latin typeface="Times New Roman"/>
                <a:ea typeface="Times New Roman"/>
              </a:rPr>
              <a:t> </a:t>
            </a:r>
            <a:r>
              <a:rPr lang="fr-FR" sz="2400" dirty="0" err="1" smtClean="0">
                <a:latin typeface="Times New Roman"/>
                <a:ea typeface="Times New Roman"/>
              </a:rPr>
              <a:t>kết</a:t>
            </a:r>
            <a:r>
              <a:rPr lang="fr-FR" sz="2400" dirty="0" smtClean="0">
                <a:latin typeface="Times New Roman"/>
                <a:ea typeface="Times New Roman"/>
              </a:rPr>
              <a:t> </a:t>
            </a:r>
            <a:r>
              <a:rPr lang="fr-FR" sz="2400" dirty="0" err="1" smtClean="0">
                <a:latin typeface="Times New Roman"/>
                <a:ea typeface="Times New Roman"/>
              </a:rPr>
              <a:t>hợp</a:t>
            </a:r>
            <a:r>
              <a:rPr lang="fr-FR" sz="2400" dirty="0" smtClean="0">
                <a:latin typeface="Times New Roman"/>
                <a:ea typeface="Times New Roman"/>
              </a:rPr>
              <a:t> </a:t>
            </a:r>
            <a:r>
              <a:rPr lang="fr-FR" sz="2400" dirty="0" err="1" smtClean="0">
                <a:latin typeface="Times New Roman"/>
                <a:ea typeface="Times New Roman"/>
              </a:rPr>
              <a:t>giẫm</a:t>
            </a:r>
            <a:r>
              <a:rPr lang="fr-FR" sz="2400" dirty="0" smtClean="0">
                <a:latin typeface="Times New Roman"/>
                <a:ea typeface="Times New Roman"/>
              </a:rPr>
              <a:t> </a:t>
            </a:r>
            <a:r>
              <a:rPr lang="fr-FR" sz="2400" dirty="0" err="1" smtClean="0">
                <a:latin typeface="Times New Roman"/>
                <a:ea typeface="Times New Roman"/>
              </a:rPr>
              <a:t>chân</a:t>
            </a:r>
            <a:r>
              <a:rPr lang="fr-FR" sz="2400" dirty="0" smtClean="0">
                <a:latin typeface="Times New Roman"/>
                <a:ea typeface="Times New Roman"/>
              </a:rPr>
              <a:t> </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Dạy</a:t>
            </a:r>
            <a:r>
              <a:rPr lang="fr-FR" sz="2400" dirty="0" smtClean="0">
                <a:latin typeface="Times New Roman"/>
                <a:ea typeface="Times New Roman"/>
              </a:rPr>
              <a:t> </a:t>
            </a:r>
            <a:r>
              <a:rPr lang="fr-FR" sz="2400" dirty="0" err="1" smtClean="0">
                <a:latin typeface="Times New Roman"/>
                <a:ea typeface="Times New Roman"/>
              </a:rPr>
              <a:t>trẻ</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và</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r>
              <a:rPr lang="fr-FR" sz="2400" dirty="0" smtClean="0">
                <a:latin typeface="Times New Roman"/>
                <a:ea typeface="Times New Roman"/>
              </a:rPr>
              <a:t> </a:t>
            </a:r>
            <a:r>
              <a:rPr lang="fr-FR" sz="2400" dirty="0" err="1" smtClean="0">
                <a:latin typeface="Times New Roman"/>
                <a:ea typeface="Times New Roman"/>
              </a:rPr>
              <a:t>dưới</a:t>
            </a:r>
            <a:r>
              <a:rPr lang="fr-FR" sz="2400" dirty="0" smtClean="0">
                <a:latin typeface="Times New Roman"/>
                <a:ea typeface="Times New Roman"/>
              </a:rPr>
              <a:t> </a:t>
            </a:r>
            <a:r>
              <a:rPr lang="fr-FR" sz="2400" dirty="0" err="1" smtClean="0">
                <a:latin typeface="Times New Roman"/>
                <a:ea typeface="Times New Roman"/>
              </a:rPr>
              <a:t>nhiều</a:t>
            </a:r>
            <a:r>
              <a:rPr lang="fr-FR" sz="2400" dirty="0" smtClean="0">
                <a:latin typeface="Times New Roman"/>
                <a:ea typeface="Times New Roman"/>
              </a:rPr>
              <a:t> </a:t>
            </a:r>
            <a:r>
              <a:rPr lang="fr-FR" sz="2400" dirty="0" err="1" smtClean="0">
                <a:latin typeface="Times New Roman"/>
                <a:ea typeface="Times New Roman"/>
              </a:rPr>
              <a:t>hình</a:t>
            </a:r>
            <a:r>
              <a:rPr lang="fr-FR" sz="2400" dirty="0" smtClean="0">
                <a:latin typeface="Times New Roman"/>
                <a:ea typeface="Times New Roman"/>
              </a:rPr>
              <a:t> </a:t>
            </a:r>
            <a:r>
              <a:rPr lang="fr-FR" sz="2400" dirty="0" err="1" smtClean="0">
                <a:latin typeface="Times New Roman"/>
                <a:ea typeface="Times New Roman"/>
              </a:rPr>
              <a:t>thức</a:t>
            </a:r>
            <a:r>
              <a:rPr lang="fr-FR" sz="2400" dirty="0" smtClean="0">
                <a:latin typeface="Times New Roman"/>
                <a:ea typeface="Times New Roman"/>
              </a:rPr>
              <a:t>: </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Cả</a:t>
            </a:r>
            <a:r>
              <a:rPr lang="fr-FR" sz="2400" dirty="0" smtClean="0">
                <a:latin typeface="Times New Roman"/>
                <a:ea typeface="Times New Roman"/>
              </a:rPr>
              <a:t> </a:t>
            </a:r>
            <a:r>
              <a:rPr lang="fr-FR" sz="2400" dirty="0" err="1" smtClean="0">
                <a:latin typeface="Times New Roman"/>
                <a:ea typeface="Times New Roman"/>
              </a:rPr>
              <a:t>lớp</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và</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r>
              <a:rPr lang="fr-FR" sz="2400" dirty="0" smtClean="0">
                <a:latin typeface="Times New Roman"/>
                <a:ea typeface="Times New Roman"/>
              </a:rPr>
              <a:t> 1 </a:t>
            </a:r>
            <a:r>
              <a:rPr lang="fr-FR" sz="2400" dirty="0" err="1" smtClean="0">
                <a:latin typeface="Times New Roman"/>
                <a:ea typeface="Times New Roman"/>
              </a:rPr>
              <a:t>lần</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Mời</a:t>
            </a:r>
            <a:r>
              <a:rPr lang="fr-FR" sz="2400" dirty="0" smtClean="0">
                <a:latin typeface="Times New Roman"/>
                <a:ea typeface="Times New Roman"/>
              </a:rPr>
              <a:t> </a:t>
            </a:r>
            <a:r>
              <a:rPr lang="fr-FR" sz="2400" dirty="0" err="1" smtClean="0">
                <a:latin typeface="Times New Roman"/>
                <a:ea typeface="Times New Roman"/>
              </a:rPr>
              <a:t>nhóm</a:t>
            </a:r>
            <a:r>
              <a:rPr lang="fr-FR" sz="2400" dirty="0" smtClean="0">
                <a:latin typeface="Times New Roman"/>
                <a:ea typeface="Times New Roman"/>
              </a:rPr>
              <a:t> 3 </a:t>
            </a:r>
            <a:r>
              <a:rPr lang="fr-FR" sz="2400" dirty="0" err="1" smtClean="0">
                <a:latin typeface="Times New Roman"/>
                <a:ea typeface="Times New Roman"/>
              </a:rPr>
              <a:t>bạn</a:t>
            </a:r>
            <a:r>
              <a:rPr lang="fr-FR" sz="2400" dirty="0" smtClean="0">
                <a:latin typeface="Times New Roman"/>
                <a:ea typeface="Times New Roman"/>
              </a:rPr>
              <a:t>, </a:t>
            </a:r>
            <a:r>
              <a:rPr lang="fr-FR" sz="2400" dirty="0" err="1" smtClean="0">
                <a:latin typeface="Times New Roman"/>
                <a:ea typeface="Times New Roman"/>
              </a:rPr>
              <a:t>nhóm</a:t>
            </a:r>
            <a:r>
              <a:rPr lang="fr-FR" sz="2400" dirty="0" smtClean="0">
                <a:latin typeface="Times New Roman"/>
                <a:ea typeface="Times New Roman"/>
              </a:rPr>
              <a:t> 5 </a:t>
            </a:r>
            <a:r>
              <a:rPr lang="fr-FR" sz="2400" dirty="0" err="1" smtClean="0">
                <a:latin typeface="Times New Roman"/>
                <a:ea typeface="Times New Roman"/>
              </a:rPr>
              <a:t>bạn</a:t>
            </a:r>
            <a:r>
              <a:rPr lang="fr-FR" sz="2400" dirty="0" smtClean="0">
                <a:latin typeface="Times New Roman"/>
                <a:ea typeface="Times New Roman"/>
              </a:rPr>
              <a:t>, </a:t>
            </a:r>
            <a:r>
              <a:rPr lang="fr-FR" sz="2400" dirty="0" err="1" smtClean="0">
                <a:latin typeface="Times New Roman"/>
                <a:ea typeface="Times New Roman"/>
              </a:rPr>
              <a:t>nhóm</a:t>
            </a:r>
            <a:r>
              <a:rPr lang="fr-FR" sz="2400" dirty="0" smtClean="0">
                <a:latin typeface="Times New Roman"/>
                <a:ea typeface="Times New Roman"/>
              </a:rPr>
              <a:t> 7 </a:t>
            </a:r>
            <a:r>
              <a:rPr lang="fr-FR" sz="2400" dirty="0" err="1" smtClean="0">
                <a:latin typeface="Times New Roman"/>
                <a:ea typeface="Times New Roman"/>
              </a:rPr>
              <a:t>bạn</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kết</a:t>
            </a:r>
            <a:r>
              <a:rPr lang="fr-FR" sz="2400" dirty="0" smtClean="0">
                <a:latin typeface="Times New Roman"/>
                <a:ea typeface="Times New Roman"/>
              </a:rPr>
              <a:t> </a:t>
            </a:r>
            <a:r>
              <a:rPr lang="fr-FR" sz="2400" dirty="0" err="1" smtClean="0">
                <a:latin typeface="Times New Roman"/>
                <a:ea typeface="Times New Roman"/>
              </a:rPr>
              <a:t>hợp</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Mời</a:t>
            </a:r>
            <a:r>
              <a:rPr lang="fr-FR" sz="2400" dirty="0" smtClean="0">
                <a:latin typeface="Times New Roman"/>
                <a:ea typeface="Times New Roman"/>
              </a:rPr>
              <a:t> </a:t>
            </a:r>
            <a:r>
              <a:rPr lang="fr-FR" sz="2400" dirty="0" err="1" smtClean="0">
                <a:latin typeface="Times New Roman"/>
                <a:ea typeface="Times New Roman"/>
              </a:rPr>
              <a:t>nhiều</a:t>
            </a:r>
            <a:r>
              <a:rPr lang="fr-FR" sz="2400" dirty="0" smtClean="0">
                <a:latin typeface="Times New Roman"/>
                <a:ea typeface="Times New Roman"/>
              </a:rPr>
              <a:t> </a:t>
            </a:r>
            <a:r>
              <a:rPr lang="fr-FR" sz="2400" dirty="0" err="1" smtClean="0">
                <a:latin typeface="Times New Roman"/>
                <a:ea typeface="Times New Roman"/>
              </a:rPr>
              <a:t>cá</a:t>
            </a:r>
            <a:r>
              <a:rPr lang="fr-FR" sz="2400" dirty="0" smtClean="0">
                <a:latin typeface="Times New Roman"/>
                <a:ea typeface="Times New Roman"/>
              </a:rPr>
              <a:t> </a:t>
            </a:r>
            <a:r>
              <a:rPr lang="fr-FR" sz="2400" dirty="0" err="1" smtClean="0">
                <a:latin typeface="Times New Roman"/>
                <a:ea typeface="Times New Roman"/>
              </a:rPr>
              <a:t>nhân</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kết</a:t>
            </a:r>
            <a:r>
              <a:rPr lang="fr-FR" sz="2400" dirty="0" smtClean="0">
                <a:latin typeface="Times New Roman"/>
                <a:ea typeface="Times New Roman"/>
              </a:rPr>
              <a:t> </a:t>
            </a:r>
            <a:r>
              <a:rPr lang="fr-FR" sz="2400" dirty="0" err="1" smtClean="0">
                <a:latin typeface="Times New Roman"/>
                <a:ea typeface="Times New Roman"/>
              </a:rPr>
              <a:t>hợp</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endParaRPr lang="en-US" sz="2000" dirty="0" smtClean="0">
              <a:latin typeface="Times New Roman"/>
              <a:ea typeface="Times New Roman"/>
            </a:endParaRPr>
          </a:p>
          <a:p>
            <a:pPr>
              <a:spcAft>
                <a:spcPts val="0"/>
              </a:spcAft>
            </a:pPr>
            <a:r>
              <a:rPr lang="fr-FR" sz="2400" dirty="0" smtClean="0">
                <a:latin typeface="Times New Roman"/>
                <a:ea typeface="Times New Roman"/>
              </a:rPr>
              <a:t>+ </a:t>
            </a:r>
            <a:r>
              <a:rPr lang="fr-FR" sz="2400" dirty="0" err="1" smtClean="0">
                <a:latin typeface="Times New Roman"/>
                <a:ea typeface="Times New Roman"/>
              </a:rPr>
              <a:t>Mời</a:t>
            </a:r>
            <a:r>
              <a:rPr lang="fr-FR" sz="2400" dirty="0" smtClean="0">
                <a:latin typeface="Times New Roman"/>
                <a:ea typeface="Times New Roman"/>
              </a:rPr>
              <a:t> </a:t>
            </a:r>
            <a:r>
              <a:rPr lang="fr-FR" sz="2400" dirty="0" err="1" smtClean="0">
                <a:latin typeface="Times New Roman"/>
                <a:ea typeface="Times New Roman"/>
              </a:rPr>
              <a:t>nhóm</a:t>
            </a:r>
            <a:r>
              <a:rPr lang="fr-FR" sz="2400" dirty="0" smtClean="0">
                <a:latin typeface="Times New Roman"/>
                <a:ea typeface="Times New Roman"/>
              </a:rPr>
              <a:t> </a:t>
            </a:r>
            <a:r>
              <a:rPr lang="fr-FR" sz="2400" dirty="0" err="1" smtClean="0">
                <a:latin typeface="Times New Roman"/>
                <a:ea typeface="Times New Roman"/>
              </a:rPr>
              <a:t>bạn</a:t>
            </a:r>
            <a:r>
              <a:rPr lang="fr-FR" sz="2400" dirty="0" smtClean="0">
                <a:latin typeface="Times New Roman"/>
                <a:ea typeface="Times New Roman"/>
              </a:rPr>
              <a:t> </a:t>
            </a:r>
            <a:r>
              <a:rPr lang="fr-FR" sz="2400" dirty="0" err="1" smtClean="0">
                <a:latin typeface="Times New Roman"/>
                <a:ea typeface="Times New Roman"/>
              </a:rPr>
              <a:t>trai</a:t>
            </a:r>
            <a:r>
              <a:rPr lang="fr-FR" sz="2400" dirty="0" smtClean="0">
                <a:latin typeface="Times New Roman"/>
                <a:ea typeface="Times New Roman"/>
              </a:rPr>
              <a:t>, </a:t>
            </a:r>
            <a:r>
              <a:rPr lang="fr-FR" sz="2400" dirty="0" err="1" smtClean="0">
                <a:latin typeface="Times New Roman"/>
                <a:ea typeface="Times New Roman"/>
              </a:rPr>
              <a:t>nhóm</a:t>
            </a:r>
            <a:r>
              <a:rPr lang="fr-FR" sz="2400" dirty="0" smtClean="0">
                <a:latin typeface="Times New Roman"/>
                <a:ea typeface="Times New Roman"/>
              </a:rPr>
              <a:t> </a:t>
            </a:r>
            <a:r>
              <a:rPr lang="fr-FR" sz="2400" dirty="0" err="1" smtClean="0">
                <a:latin typeface="Times New Roman"/>
                <a:ea typeface="Times New Roman"/>
              </a:rPr>
              <a:t>bạn</a:t>
            </a:r>
            <a:r>
              <a:rPr lang="fr-FR" sz="2400" dirty="0" smtClean="0">
                <a:latin typeface="Times New Roman"/>
                <a:ea typeface="Times New Roman"/>
              </a:rPr>
              <a:t> </a:t>
            </a:r>
            <a:r>
              <a:rPr lang="fr-FR" sz="2400" dirty="0" err="1" smtClean="0">
                <a:latin typeface="Times New Roman"/>
                <a:ea typeface="Times New Roman"/>
              </a:rPr>
              <a:t>gái</a:t>
            </a:r>
            <a:r>
              <a:rPr lang="fr-FR" sz="2400" dirty="0" smtClean="0">
                <a:latin typeface="Times New Roman"/>
                <a:ea typeface="Times New Roman"/>
              </a:rPr>
              <a:t> </a:t>
            </a:r>
            <a:r>
              <a:rPr lang="fr-FR" sz="2400" dirty="0" err="1" smtClean="0">
                <a:latin typeface="Times New Roman"/>
                <a:ea typeface="Times New Roman"/>
              </a:rPr>
              <a:t>đứng</a:t>
            </a:r>
            <a:r>
              <a:rPr lang="fr-FR" sz="2400" dirty="0" smtClean="0">
                <a:latin typeface="Times New Roman"/>
                <a:ea typeface="Times New Roman"/>
              </a:rPr>
              <a:t> </a:t>
            </a:r>
            <a:r>
              <a:rPr lang="fr-FR" sz="2400" dirty="0" err="1" smtClean="0">
                <a:latin typeface="Times New Roman"/>
                <a:ea typeface="Times New Roman"/>
              </a:rPr>
              <a:t>đối</a:t>
            </a:r>
            <a:r>
              <a:rPr lang="fr-FR" sz="2400" dirty="0" smtClean="0">
                <a:latin typeface="Times New Roman"/>
                <a:ea typeface="Times New Roman"/>
              </a:rPr>
              <a:t> </a:t>
            </a:r>
            <a:r>
              <a:rPr lang="fr-FR" sz="2400" dirty="0" err="1" smtClean="0">
                <a:latin typeface="Times New Roman"/>
                <a:ea typeface="Times New Roman"/>
              </a:rPr>
              <a:t>diện</a:t>
            </a:r>
            <a:r>
              <a:rPr lang="fr-FR" sz="2400" dirty="0" smtClean="0">
                <a:latin typeface="Times New Roman"/>
                <a:ea typeface="Times New Roman"/>
              </a:rPr>
              <a:t> </a:t>
            </a:r>
            <a:r>
              <a:rPr lang="fr-FR" sz="2400" dirty="0" err="1" smtClean="0">
                <a:latin typeface="Times New Roman"/>
                <a:ea typeface="Times New Roman"/>
              </a:rPr>
              <a:t>nhau</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và</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endParaRPr lang="en-US" sz="2000" dirty="0" smtClean="0">
              <a:latin typeface="Times New Roman"/>
              <a:ea typeface="Times New Roman"/>
            </a:endParaRPr>
          </a:p>
          <a:p>
            <a:r>
              <a:rPr lang="fr-FR" sz="2400" dirty="0" smtClean="0">
                <a:latin typeface="Times New Roman"/>
                <a:ea typeface="Times New Roman"/>
              </a:rPr>
              <a:t>+ </a:t>
            </a:r>
            <a:r>
              <a:rPr lang="fr-FR" sz="2400" dirty="0" err="1" smtClean="0">
                <a:latin typeface="Times New Roman"/>
                <a:ea typeface="Times New Roman"/>
              </a:rPr>
              <a:t>Mời</a:t>
            </a:r>
            <a:r>
              <a:rPr lang="fr-FR" sz="2400" dirty="0" smtClean="0">
                <a:latin typeface="Times New Roman"/>
                <a:ea typeface="Times New Roman"/>
              </a:rPr>
              <a:t> </a:t>
            </a:r>
            <a:r>
              <a:rPr lang="fr-FR" sz="2400" dirty="0" err="1" smtClean="0">
                <a:latin typeface="Times New Roman"/>
                <a:ea typeface="Times New Roman"/>
              </a:rPr>
              <a:t>cả</a:t>
            </a:r>
            <a:r>
              <a:rPr lang="fr-FR" sz="2400" dirty="0" smtClean="0">
                <a:latin typeface="Times New Roman"/>
                <a:ea typeface="Times New Roman"/>
              </a:rPr>
              <a:t> </a:t>
            </a:r>
            <a:r>
              <a:rPr lang="fr-FR" sz="2400" dirty="0" err="1" smtClean="0">
                <a:latin typeface="Times New Roman"/>
                <a:ea typeface="Times New Roman"/>
              </a:rPr>
              <a:t>lớp</a:t>
            </a:r>
            <a:r>
              <a:rPr lang="fr-FR" sz="2400" dirty="0" smtClean="0">
                <a:latin typeface="Times New Roman"/>
                <a:ea typeface="Times New Roman"/>
              </a:rPr>
              <a:t> </a:t>
            </a:r>
            <a:r>
              <a:rPr lang="fr-FR" sz="2400" dirty="0" err="1" smtClean="0">
                <a:latin typeface="Times New Roman"/>
                <a:ea typeface="Times New Roman"/>
              </a:rPr>
              <a:t>đi</a:t>
            </a:r>
            <a:r>
              <a:rPr lang="fr-FR" sz="2400" dirty="0" smtClean="0">
                <a:latin typeface="Times New Roman"/>
                <a:ea typeface="Times New Roman"/>
              </a:rPr>
              <a:t> </a:t>
            </a:r>
            <a:r>
              <a:rPr lang="fr-FR" sz="2400" dirty="0" err="1" smtClean="0">
                <a:latin typeface="Times New Roman"/>
                <a:ea typeface="Times New Roman"/>
              </a:rPr>
              <a:t>vòng</a:t>
            </a:r>
            <a:r>
              <a:rPr lang="fr-FR" sz="2400" dirty="0" smtClean="0">
                <a:latin typeface="Times New Roman"/>
                <a:ea typeface="Times New Roman"/>
              </a:rPr>
              <a:t> </a:t>
            </a:r>
            <a:r>
              <a:rPr lang="fr-FR" sz="2400" dirty="0" err="1" smtClean="0">
                <a:latin typeface="Times New Roman"/>
                <a:ea typeface="Times New Roman"/>
              </a:rPr>
              <a:t>tròn</a:t>
            </a:r>
            <a:r>
              <a:rPr lang="fr-FR" sz="2400" dirty="0" smtClean="0">
                <a:latin typeface="Times New Roman"/>
                <a:ea typeface="Times New Roman"/>
              </a:rPr>
              <a:t> </a:t>
            </a:r>
            <a:r>
              <a:rPr lang="fr-FR" sz="2400" dirty="0" err="1" smtClean="0">
                <a:latin typeface="Times New Roman"/>
                <a:ea typeface="Times New Roman"/>
              </a:rPr>
              <a:t>vừa</a:t>
            </a:r>
            <a:r>
              <a:rPr lang="fr-FR" sz="2400" dirty="0" smtClean="0">
                <a:latin typeface="Times New Roman"/>
                <a:ea typeface="Times New Roman"/>
              </a:rPr>
              <a:t> </a:t>
            </a:r>
            <a:r>
              <a:rPr lang="fr-FR" sz="2400" dirty="0" err="1" smtClean="0">
                <a:latin typeface="Times New Roman"/>
                <a:ea typeface="Times New Roman"/>
              </a:rPr>
              <a:t>hát</a:t>
            </a:r>
            <a:r>
              <a:rPr lang="fr-FR" sz="2400" dirty="0" smtClean="0">
                <a:latin typeface="Times New Roman"/>
                <a:ea typeface="Times New Roman"/>
              </a:rPr>
              <a:t> </a:t>
            </a:r>
            <a:r>
              <a:rPr lang="fr-FR" sz="2400" dirty="0" err="1" smtClean="0">
                <a:latin typeface="Times New Roman"/>
                <a:ea typeface="Times New Roman"/>
              </a:rPr>
              <a:t>vừa</a:t>
            </a:r>
            <a:r>
              <a:rPr lang="fr-FR" sz="2400" dirty="0" smtClean="0">
                <a:latin typeface="Times New Roman"/>
                <a:ea typeface="Times New Roman"/>
              </a:rPr>
              <a:t> </a:t>
            </a:r>
            <a:r>
              <a:rPr lang="fr-FR" sz="2400" dirty="0" err="1" smtClean="0">
                <a:latin typeface="Times New Roman"/>
                <a:ea typeface="Times New Roman"/>
              </a:rPr>
              <a:t>vận</a:t>
            </a:r>
            <a:r>
              <a:rPr lang="fr-FR" sz="2400" dirty="0" smtClean="0">
                <a:latin typeface="Times New Roman"/>
                <a:ea typeface="Times New Roman"/>
              </a:rPr>
              <a:t> </a:t>
            </a:r>
            <a:r>
              <a:rPr lang="fr-FR" sz="2400" dirty="0" err="1" smtClean="0">
                <a:latin typeface="Times New Roman"/>
                <a:ea typeface="Times New Roman"/>
              </a:rPr>
              <a:t>động</a:t>
            </a:r>
            <a:r>
              <a:rPr lang="fr-FR" sz="2400" dirty="0" smtClean="0">
                <a:latin typeface="Times New Roman"/>
                <a:ea typeface="Times New Roman"/>
              </a:rPr>
              <a:t> </a:t>
            </a:r>
            <a:r>
              <a:rPr lang="fr-FR" sz="2400" dirty="0" err="1" smtClean="0">
                <a:latin typeface="Times New Roman"/>
                <a:ea typeface="Times New Roman"/>
              </a:rPr>
              <a:t>minh</a:t>
            </a:r>
            <a:r>
              <a:rPr lang="fr-FR" sz="2400" dirty="0" smtClean="0">
                <a:latin typeface="Times New Roman"/>
                <a:ea typeface="Times New Roman"/>
              </a:rPr>
              <a:t> </a:t>
            </a:r>
            <a:r>
              <a:rPr lang="fr-FR" sz="2400" dirty="0" err="1" smtClean="0">
                <a:latin typeface="Times New Roman"/>
                <a:ea typeface="Times New Roman"/>
              </a:rPr>
              <a:t>họa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Ã¬nh áº£nh cÃ³ liÃªn qua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533400" y="609600"/>
            <a:ext cx="8077200" cy="4678204"/>
          </a:xfrm>
          <a:prstGeom prst="rect">
            <a:avLst/>
          </a:prstGeom>
          <a:noFill/>
        </p:spPr>
        <p:txBody>
          <a:bodyPr wrap="square" rtlCol="0">
            <a:spAutoFit/>
          </a:bodyPr>
          <a:lstStyle/>
          <a:p>
            <a:pPr>
              <a:spcAft>
                <a:spcPts val="0"/>
              </a:spcAft>
            </a:pPr>
            <a:r>
              <a:rPr lang="pt-BR" sz="2800" b="1" dirty="0" smtClean="0">
                <a:latin typeface="Times New Roman"/>
                <a:ea typeface="Times New Roman"/>
              </a:rPr>
              <a:t>2.Trò chơi “Động tượng”.</a:t>
            </a:r>
            <a:endParaRPr lang="en-US" sz="2800" dirty="0" smtClean="0">
              <a:latin typeface="Times New Roman"/>
              <a:ea typeface="Times New Roman"/>
            </a:endParaRPr>
          </a:p>
          <a:p>
            <a:pPr>
              <a:spcAft>
                <a:spcPts val="0"/>
              </a:spcAft>
            </a:pPr>
            <a:r>
              <a:rPr lang="pt-BR" sz="2800" dirty="0" smtClean="0">
                <a:latin typeface="Times New Roman"/>
                <a:ea typeface="Times New Roman"/>
              </a:rPr>
              <a:t>Cách chơi: Cô mở bất kỳ đoạn nhạc nào, trẻ sẽ hát và vận động minh họa theo đoạn nhạc đó. Khi kết thúc đoạn nhạc trẻ đang ở tư thế vận động như thế nào thì sẽ giữ nguyên tư thế vận động đó giống như hình tượng, chú ý không được cười, không được nói, không được nhúc nhích. Nếu bạn nào cười, nói hoặc đứng nhúc nhích thì sẽ bị đứng sang một bên và làm theo yêu cầu của lớp </a:t>
            </a:r>
            <a:endParaRPr lang="en-US" sz="2800" dirty="0" smtClean="0">
              <a:latin typeface="Times New Roman"/>
              <a:ea typeface="Times New Roman"/>
            </a:endParaRPr>
          </a:p>
          <a:p>
            <a:pPr>
              <a:spcAft>
                <a:spcPts val="0"/>
              </a:spcAft>
            </a:pPr>
            <a:r>
              <a:rPr lang="pt-BR" sz="2800" dirty="0" smtClean="0">
                <a:latin typeface="Times New Roman"/>
                <a:ea typeface="Times New Roman"/>
              </a:rPr>
              <a:t>(Cho trẻ chơi 3-4 lần)</a:t>
            </a:r>
            <a:endParaRPr lang="en-US" sz="2800" dirty="0" smtClean="0">
              <a:latin typeface="Times New Roman"/>
              <a:ea typeface="Times New Roman"/>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descr="HÃ¬nh áº£nh cÃ³ liÃªn qua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TextBox 4"/>
          <p:cNvSpPr txBox="1"/>
          <p:nvPr/>
        </p:nvSpPr>
        <p:spPr>
          <a:xfrm>
            <a:off x="457200" y="609600"/>
            <a:ext cx="8153400" cy="4487382"/>
          </a:xfrm>
          <a:prstGeom prst="rect">
            <a:avLst/>
          </a:prstGeom>
          <a:noFill/>
        </p:spPr>
        <p:txBody>
          <a:bodyPr wrap="square" rtlCol="0">
            <a:spAutoFit/>
          </a:bodyPr>
          <a:lstStyle/>
          <a:p>
            <a:pPr>
              <a:spcAft>
                <a:spcPts val="0"/>
              </a:spcAft>
            </a:pPr>
            <a:r>
              <a:rPr lang="pt-BR" sz="2400" b="1" dirty="0" smtClean="0">
                <a:latin typeface="Times New Roman"/>
                <a:ea typeface="Times New Roman"/>
              </a:rPr>
              <a:t>3. Nghe hát</a:t>
            </a:r>
            <a:r>
              <a:rPr lang="pt-BR" sz="2400" dirty="0" smtClean="0">
                <a:latin typeface="Times New Roman"/>
                <a:ea typeface="Times New Roman"/>
              </a:rPr>
              <a:t>: </a:t>
            </a:r>
            <a:r>
              <a:rPr lang="pt-BR" sz="2400" b="1" dirty="0" smtClean="0">
                <a:latin typeface="Times New Roman"/>
                <a:ea typeface="Times New Roman"/>
              </a:rPr>
              <a:t>"Hát mãi khúc quân hành" – Tác giả “Diệp Minh Tuyền”</a:t>
            </a:r>
            <a:endParaRPr lang="en-US" sz="2400" dirty="0" smtClean="0">
              <a:latin typeface="Times New Roman"/>
              <a:ea typeface="Times New Roman"/>
            </a:endParaRPr>
          </a:p>
          <a:p>
            <a:pPr>
              <a:spcAft>
                <a:spcPts val="0"/>
              </a:spcAft>
            </a:pPr>
            <a:r>
              <a:rPr lang="pt-BR" sz="2400" dirty="0" smtClean="0">
                <a:latin typeface="Times New Roman"/>
                <a:ea typeface="Times New Roman"/>
              </a:rPr>
              <a:t>- Cô cho trẻ nghe giai điệu bài hát 1 lần</a:t>
            </a:r>
            <a:endParaRPr lang="en-US" sz="2400" dirty="0" smtClean="0">
              <a:latin typeface="Times New Roman"/>
              <a:ea typeface="Times New Roman"/>
            </a:endParaRPr>
          </a:p>
          <a:p>
            <a:pPr>
              <a:spcAft>
                <a:spcPts val="0"/>
              </a:spcAft>
            </a:pPr>
            <a:r>
              <a:rPr lang="pt-BR" sz="2400" dirty="0" smtClean="0">
                <a:latin typeface="Times New Roman"/>
                <a:ea typeface="Times New Roman"/>
              </a:rPr>
              <a:t>+ Hỏi: Giai điệu bài hát như thế nào? (Gợi hỏi để trẻ nhận xét giai điệu bài hát)</a:t>
            </a:r>
            <a:endParaRPr lang="en-US" sz="2400" dirty="0" smtClean="0">
              <a:latin typeface="Times New Roman"/>
              <a:ea typeface="Times New Roman"/>
            </a:endParaRPr>
          </a:p>
          <a:p>
            <a:pPr>
              <a:spcAft>
                <a:spcPts val="0"/>
              </a:spcAft>
            </a:pPr>
            <a:r>
              <a:rPr lang="pt-BR" sz="2400" dirty="0" smtClean="0">
                <a:latin typeface="Times New Roman"/>
                <a:ea typeface="Times New Roman"/>
              </a:rPr>
              <a:t>- Cô giới thiệu tên bài hát, tên tác giả.</a:t>
            </a:r>
            <a:endParaRPr lang="en-US" sz="2400" dirty="0" smtClean="0">
              <a:latin typeface="Times New Roman"/>
              <a:ea typeface="Times New Roman"/>
            </a:endParaRPr>
          </a:p>
          <a:p>
            <a:pPr>
              <a:spcAft>
                <a:spcPts val="0"/>
              </a:spcAft>
            </a:pPr>
            <a:r>
              <a:rPr lang="pt-BR" sz="2400" dirty="0" smtClean="0">
                <a:latin typeface="Times New Roman"/>
                <a:ea typeface="Times New Roman"/>
              </a:rPr>
              <a:t>-&gt; Bài hát ca ngợi những người lính, những người mà ngày đêm cầm súng bảo vệ Tổ quốc để đất nước được hòa bình, ấm no.</a:t>
            </a:r>
            <a:endParaRPr lang="en-US" sz="2400" dirty="0" smtClean="0">
              <a:latin typeface="Times New Roman"/>
              <a:ea typeface="Times New Roman"/>
            </a:endParaRPr>
          </a:p>
          <a:p>
            <a:pPr>
              <a:spcAft>
                <a:spcPts val="0"/>
              </a:spcAft>
            </a:pPr>
            <a:r>
              <a:rPr lang="pt-BR" sz="2400" dirty="0" smtClean="0">
                <a:latin typeface="Times New Roman"/>
                <a:ea typeface="Times New Roman"/>
              </a:rPr>
              <a:t>- Cho trẻ nghe lần 2 trọn vẹn bài hát, cả lớp vận động hưởng ứng cùng cô</a:t>
            </a:r>
            <a:endParaRPr lang="en-US" sz="2400" dirty="0" smtClean="0">
              <a:latin typeface="Times New Roman"/>
              <a:ea typeface="Times New Roman"/>
            </a:endParaRPr>
          </a:p>
          <a:p>
            <a:pPr>
              <a:lnSpc>
                <a:spcPct val="115000"/>
              </a:lnSpc>
              <a:spcAft>
                <a:spcPts val="0"/>
              </a:spcAft>
            </a:pPr>
            <a:r>
              <a:rPr lang="pt-BR" sz="2400" dirty="0" smtClean="0">
                <a:latin typeface="Times New Roman"/>
                <a:ea typeface="Times New Roman"/>
              </a:rPr>
              <a:t>- Kết thúc hoạt động.</a:t>
            </a:r>
            <a:r>
              <a:rPr lang="de-DE" sz="2400" i="1" dirty="0" smtClean="0">
                <a:solidFill>
                  <a:srgbClr val="000000"/>
                </a:solidFill>
                <a:latin typeface="Times New Roman"/>
                <a:ea typeface="Times New Roman"/>
              </a:rPr>
              <a:t> </a:t>
            </a:r>
            <a:endParaRPr lang="en-US" sz="2400" dirty="0" smtClean="0">
              <a:latin typeface="Times New Roman"/>
              <a:ea typeface="Times New Roman"/>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657</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cp:revision>
  <dcterms:created xsi:type="dcterms:W3CDTF">2006-08-16T00:00:00Z</dcterms:created>
  <dcterms:modified xsi:type="dcterms:W3CDTF">2019-04-24T05:24:48Z</dcterms:modified>
</cp:coreProperties>
</file>