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0" r:id="rId3"/>
    <p:sldId id="263" r:id="rId4"/>
    <p:sldId id="262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0280"/>
    <a:srgbClr val="50E52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3" autoAdjust="0"/>
    <p:restoredTop sz="92228" autoAdjust="0"/>
  </p:normalViewPr>
  <p:slideViewPr>
    <p:cSldViewPr>
      <p:cViewPr>
        <p:scale>
          <a:sx n="74" d="100"/>
          <a:sy n="74" d="100"/>
        </p:scale>
        <p:origin x="-398" y="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060823-739C-4E45-A7B8-6F5B86F91455}" type="datetimeFigureOut">
              <a:rPr lang="en-US" smtClean="0"/>
              <a:pPr/>
              <a:t>24/04/2019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45ADC-0BB7-4E8E-A09E-A11535CDE6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7937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45ADC-0BB7-4E8E-A09E-A11535CDE68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7662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244D-BAAD-404D-BAA7-5B8FA26BC30E}" type="datetimeFigureOut">
              <a:rPr lang="en-US" smtClean="0"/>
              <a:pPr/>
              <a:t>24/04/2019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83D3-A34C-4932-A726-B5CE0459CC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564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244D-BAAD-404D-BAA7-5B8FA26BC30E}" type="datetimeFigureOut">
              <a:rPr lang="en-US" smtClean="0"/>
              <a:pPr/>
              <a:t>24/04/2019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83D3-A34C-4932-A726-B5CE0459CC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244D-BAAD-404D-BAA7-5B8FA26BC30E}" type="datetimeFigureOut">
              <a:rPr lang="en-US" smtClean="0"/>
              <a:pPr/>
              <a:t>24/04/2019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83D3-A34C-4932-A726-B5CE0459CC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7398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244D-BAAD-404D-BAA7-5B8FA26BC30E}" type="datetimeFigureOut">
              <a:rPr lang="en-US" smtClean="0"/>
              <a:pPr/>
              <a:t>24/04/2019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83D3-A34C-4932-A726-B5CE0459CC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9433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244D-BAAD-404D-BAA7-5B8FA26BC30E}" type="datetimeFigureOut">
              <a:rPr lang="en-US" smtClean="0"/>
              <a:pPr/>
              <a:t>24/04/2019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83D3-A34C-4932-A726-B5CE0459CC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3099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244D-BAAD-404D-BAA7-5B8FA26BC30E}" type="datetimeFigureOut">
              <a:rPr lang="en-US" smtClean="0"/>
              <a:pPr/>
              <a:t>24/04/2019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83D3-A34C-4932-A726-B5CE0459CC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8790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244D-BAAD-404D-BAA7-5B8FA26BC30E}" type="datetimeFigureOut">
              <a:rPr lang="en-US" smtClean="0"/>
              <a:pPr/>
              <a:t>24/04/2019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83D3-A34C-4932-A726-B5CE0459CC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8618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244D-BAAD-404D-BAA7-5B8FA26BC30E}" type="datetimeFigureOut">
              <a:rPr lang="en-US" smtClean="0"/>
              <a:pPr/>
              <a:t>24/04/2019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83D3-A34C-4932-A726-B5CE0459CC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9664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244D-BAAD-404D-BAA7-5B8FA26BC30E}" type="datetimeFigureOut">
              <a:rPr lang="en-US" smtClean="0"/>
              <a:pPr/>
              <a:t>24/04/2019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83D3-A34C-4932-A726-B5CE0459CC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8172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244D-BAAD-404D-BAA7-5B8FA26BC30E}" type="datetimeFigureOut">
              <a:rPr lang="en-US" smtClean="0"/>
              <a:pPr/>
              <a:t>24/04/2019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83D3-A34C-4932-A726-B5CE0459CC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12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244D-BAAD-404D-BAA7-5B8FA26BC30E}" type="datetimeFigureOut">
              <a:rPr lang="en-US" smtClean="0"/>
              <a:pPr/>
              <a:t>24/04/2019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183D3-A34C-4932-A726-B5CE0459CC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7039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B244D-BAAD-404D-BAA7-5B8FA26BC30E}" type="datetimeFigureOut">
              <a:rPr lang="en-US" smtClean="0"/>
              <a:pPr/>
              <a:t>24/04/2019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183D3-A34C-4932-A726-B5CE0459CC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8254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838200" y="317784"/>
            <a:ext cx="3419475" cy="3076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5122" name="Picture 2" descr="C:\Users\Admin\Desktop\hinh-nen-8-3-quoc-te-phu-nu-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2" name="Rectangle 41"/>
          <p:cNvSpPr/>
          <p:nvPr/>
        </p:nvSpPr>
        <p:spPr>
          <a:xfrm>
            <a:off x="2400347" y="2967335"/>
            <a:ext cx="506725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914400" y="304800"/>
            <a:ext cx="7620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4">
              <a:avLst/>
            </a:prstTxWarp>
            <a:spAutoFit/>
          </a:bodyPr>
          <a:lstStyle/>
          <a:p>
            <a:pPr algn="ctr"/>
            <a:r>
              <a:rPr lang="en-US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HOẠT ĐỘNG KHÁM PHÁ KHOA </a:t>
            </a:r>
            <a:r>
              <a:rPr lang="en-US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HỌC:</a:t>
            </a:r>
            <a:endParaRPr 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0" y="2438400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 tài: BÉ TÌM HIỂU CÁT, SỎI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90547" y="5105400"/>
            <a:ext cx="895345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143000" y="3657600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Giáo viên: Nguyễn Thị Kiều Chinh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752600" y="4343400"/>
            <a:ext cx="4191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600" b="1" cap="none" spc="0" dirty="0" smtClean="0">
                <a:ln/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Lớp: </a:t>
            </a:r>
            <a:r>
              <a:rPr lang="en-US" sz="3600" b="1" cap="none" spc="0" dirty="0" smtClean="0">
                <a:ln/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4-5 tuổi</a:t>
            </a:r>
            <a:endParaRPr lang="en-US" sz="3600" b="1" cap="none" spc="0" dirty="0">
              <a:ln/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152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24397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endParaRPr kumimoji="0" 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9" name="Picture 7" descr="C:\Users\Admin\Desktop\mau-hinh-nen-powerpoint-mau-trang-don-gian-ma-dep_04585376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635000" y="-609600"/>
            <a:ext cx="9779000" cy="7620000"/>
          </a:xfrm>
          <a:prstGeom prst="rect">
            <a:avLst/>
          </a:prstGeom>
          <a:noFill/>
        </p:spPr>
      </p:pic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228600" y="-609600"/>
            <a:ext cx="8382000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nl-NL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I.Mục tiêu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Biết được một vài đặc điểm, tính chất, lợi ích của cát, sỏi đối với đời sống con người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Phát triển khả năng quan sát, ghi nhớ, cầm, nắm, thử nghiệm, phán đoán, nhận xét và nói được đặc điểm, tính chất, lợi ích của cát, sỏi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Hứng thú khám phá về cát, sỏi. </a:t>
            </a:r>
            <a:endParaRPr kumimoji="0" lang="nl-N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6296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sndAc>
          <p:stSnd>
            <p:snd r:embed="rId7" name="sai.wav"/>
          </p:stSnd>
        </p:sndAc>
      </p:transition>
    </mc:Choice>
    <mc:Fallback>
      <p:transition spd="slow">
        <p:sndAc>
          <p:stSnd>
            <p:snd r:embed="rId2" name="sai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 descr="C:\Users\Admin\Desktop\mau-hinh-nen-powerpoint-mau-trang-don-gian-ma-dep_04585376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" name="Picture 2" descr="C:\Users\Admin\Desktop\mau-hinh-nen-powerpoint-mau-trang-don-gian-ma-dep_04585376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96400" cy="7010400"/>
          </a:xfrm>
          <a:prstGeom prst="rect">
            <a:avLst/>
          </a:prstGeom>
          <a:noFill/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90925" algn="l"/>
              </a:tabLst>
            </a:pPr>
            <a:r>
              <a:rPr kumimoji="0" lang="nl-NL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II.Chuẩn bị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90925" algn="l"/>
              </a:tabLst>
            </a:pPr>
            <a:r>
              <a:rPr kumimoji="0" lang="nl-NL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Cô: </a:t>
            </a:r>
            <a:r>
              <a:rPr kumimoji="0" lang="nl-NL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Khay đựng cát, ly nhựa, sỏi. Hình ảnh về lợi ích cát, sỏi trên máy, bài hát: bé yêu biển lắm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3590925" algn="l"/>
              </a:tabLst>
            </a:pPr>
            <a:r>
              <a:rPr kumimoji="0" lang="nl-NL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Trẻ</a:t>
            </a:r>
            <a:r>
              <a:rPr kumimoji="0" lang="nl-NL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ly nhựa, chai nước, cát, sỏi, muối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590925" algn="l"/>
              </a:tabLst>
            </a:pPr>
            <a:r>
              <a:rPr lang="nl-NL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III. Tiến trình khám phá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3590925" algn="l"/>
              </a:tabLst>
            </a:pPr>
            <a:endParaRPr kumimoji="0" lang="nl-NL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5" name="Picture 1" descr="C:\Users\Admin\Desktop\hinh-nen-slide-dep-3_023215415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nl-NL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1.Một vài đặc điểm, tính chất của cát, sỏi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Chơi: em bé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Em bé cười, khóc, ngủ ( xuất hiện quả trứng)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Không biết bên trong quả trứng màu hồng có gì? (viên sỏi)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Ai biết gì về viên sỏi? ( nhiều trẻ được nói theo sự hiểu biết của trẻ)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Cho trẻ đi con đường trên sỏi và mỗi trẻ nhặt viên sỏi mình thích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Cảm nhận của các con khi đi trên sỏi như thế nào?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Cho trẻ cầm sỏi trên tay sau đó sờ, nhìn, nắm tay lại và nói cảm nhận khi cầm viên sỏi trên tay? ( cứng, cộm tay, bóp mạnh đau tay)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Khuyến khích cho nhiều trẻ được nói, chú ý đến những trẻ chưa mạnh dạn).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Nếu cô cho viên sỏi vào trong nước thì sẽ như thế nào?( cho trẻ đoán)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 Làm thử nghiệm: vật nổi, vật chìm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Cho trẻ bỏ sỏi vào thau nước, cô bỏ hạt xốp, cho trẻ nêu nhận xét?( sỏi chìm trong nước còn hạt xốp nổi trên nước)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Cô chốt lại: sỏi là một chất rắn, có nhiều hình dạng 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 rời từng viên nên khi cầm trên tay, nắm lại sỏi vẫn còn nguyên trên tay, sỏi chìm trong nước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10" name="Picture 6" descr="C:\Users\Admin\Desktop\hinh-nen-slide-dep-3_02321541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381000"/>
            <a:ext cx="9858374" cy="7620000"/>
          </a:xfrm>
          <a:prstGeom prst="rect">
            <a:avLst/>
          </a:prstGeom>
          <a:noFill/>
        </p:spPr>
      </p:pic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0" y="-1066800"/>
            <a:ext cx="98298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nl-NL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nl-NL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nl-NL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Chơi trò chơi với các ngón tay và hướng về khu cát cô chuẩn bị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Khi được chơi với cát, được sờ vào cát con cảm thấy như thế nào?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Cho trẻ về  nhóm và sờ tay vào cát, bốc cát và nêu nhận xét cát như thế nào?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Khi các con nắm nhiều cát khô trong tay thì điều sẽ xảy ra? Khi cát ướt thì như thế nào?( cho trẻ sờ và nói cảm nhận của mình)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Nếu cô cho cát, muối vào trong nước thì điều gì xảy ra?( cho trẻ dự đoán)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90925" algn="l"/>
              </a:tabLst>
              <a:defRPr/>
            </a:pPr>
            <a:r>
              <a:rPr kumimoji="0" lang="nl-N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* </a:t>
            </a:r>
            <a:r>
              <a:rPr kumimoji="0" lang="nl-N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Làm thử nghiệm: 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90925" algn="l"/>
              </a:tabLst>
              <a:defRPr/>
            </a:pPr>
            <a:r>
              <a:rPr kumimoji="0" lang="nl-N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+ 1 ly cát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90925" algn="l"/>
              </a:tabLst>
              <a:defRPr/>
            </a:pPr>
            <a:r>
              <a:rPr kumimoji="0" lang="nl-N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+1 ly muối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90925" algn="l"/>
              </a:tabLst>
              <a:defRPr/>
            </a:pPr>
            <a:r>
              <a:rPr kumimoji="0" lang="nl-N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=&gt; cô cùng trẻ làm thử nghiệm khi cho cát, muối vào ly nước và khuấy lên, cho trẻ nêu nhận xét? (cát không tan, muối tan trong nước)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90925" algn="l"/>
              </a:tabLst>
              <a:defRPr/>
            </a:pPr>
            <a:r>
              <a:rPr kumimoji="0" lang="nl-N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Cô chốt lại: cát là một chất rắn không tan trong nước và hạt cát rất nhỏ, rời, cứng nên khi cầm trên tay cát rơi xuống qua khẽ tay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90925" algn="l"/>
              </a:tabLst>
              <a:defRPr/>
            </a:pPr>
            <a:r>
              <a:rPr kumimoji="0" lang="nl-NL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Ích lợi của cát, sỏi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90925" algn="l"/>
              </a:tabLst>
              <a:defRPr/>
            </a:pPr>
            <a:r>
              <a:rPr kumimoji="0" lang="nl-N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Cát, sỏi có lợi ích gì?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90925" algn="l"/>
              </a:tabLst>
              <a:defRPr/>
            </a:pPr>
            <a:r>
              <a:rPr kumimoji="0" lang="nl-N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Cát, sỏi dùng để xây nhà, xây cầu, ngoài ra còn dùng để làm gì nữa?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90925" algn="l"/>
              </a:tabLst>
              <a:defRPr/>
            </a:pPr>
            <a:r>
              <a:rPr kumimoji="0" lang="nl-N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Cho trẻ xem hình ảnh: chơi xây lâu đài cát, vẽ trên cát, sỏi xếp hình hoa văn, trang trí tường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90925" algn="l"/>
              </a:tabLst>
              <a:defRPr/>
            </a:pPr>
            <a:r>
              <a:rPr kumimoji="0" lang="nl-N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Nghe hát: Bé yêu biển lắm. Kết</a:t>
            </a:r>
            <a:r>
              <a:rPr kumimoji="0" lang="nl-NL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thúc</a:t>
            </a:r>
            <a:endParaRPr kumimoji="0" lang="nl-NL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674</Words>
  <Application>Microsoft Office PowerPoint</Application>
  <PresentationFormat>On-screen Show (4:3)</PresentationFormat>
  <Paragraphs>47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33</cp:revision>
  <dcterms:created xsi:type="dcterms:W3CDTF">2017-03-01T21:44:57Z</dcterms:created>
  <dcterms:modified xsi:type="dcterms:W3CDTF">2019-04-24T05:36:36Z</dcterms:modified>
</cp:coreProperties>
</file>