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767-215F-4C1F-9211-D589EE201CE7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79C-D562-4978-9B08-1B9B79CA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1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767-215F-4C1F-9211-D589EE201CE7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79C-D562-4978-9B08-1B9B79CA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7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767-215F-4C1F-9211-D589EE201CE7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79C-D562-4978-9B08-1B9B79CA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767-215F-4C1F-9211-D589EE201CE7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79C-D562-4978-9B08-1B9B79CA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0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767-215F-4C1F-9211-D589EE201CE7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79C-D562-4978-9B08-1B9B79CA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9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767-215F-4C1F-9211-D589EE201CE7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79C-D562-4978-9B08-1B9B79CA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0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767-215F-4C1F-9211-D589EE201CE7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79C-D562-4978-9B08-1B9B79CA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7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767-215F-4C1F-9211-D589EE201CE7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79C-D562-4978-9B08-1B9B79CA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767-215F-4C1F-9211-D589EE201CE7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79C-D562-4978-9B08-1B9B79CA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7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767-215F-4C1F-9211-D589EE201CE7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79C-D562-4978-9B08-1B9B79CA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9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767-215F-4C1F-9211-D589EE201CE7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79C-D562-4978-9B08-1B9B79CA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8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33767-215F-4C1F-9211-D589EE201CE7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F179C-D562-4978-9B08-1B9B79CA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4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730" y="0"/>
            <a:ext cx="921173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8382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HOẠT ĐỘNG KHÁM PHÁ KHOA HỌC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5564" y="3105834"/>
            <a:ext cx="7349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Giáo viên: Nguyễn Thị Ánh Nguyệt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Lớp: 5-6 tuổi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2057400"/>
            <a:ext cx="579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TÀI: SỰ KỲ DIỆU CỦA GIÓ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710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30" y="0"/>
            <a:ext cx="921173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6858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286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I.Mục tiêu</a:t>
            </a:r>
          </a:p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- Biết được lợi ích, tác hại của gió đối với đời sống con người. Biết một số trò chơi với gió.</a:t>
            </a:r>
          </a:p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- Phát triển kỷ năng chú ý, ghi nhớ, quan sát, phán đoán, để tìm hiẻu lợi ích và tác hại của gió.</a:t>
            </a:r>
          </a:p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- Hứng thú khám phá sự kỳ diệu của gió. Không chơi thả diều, chong chóng khi trời gió to.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024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30" y="0"/>
            <a:ext cx="921173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4935" y="7620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Chuẩn bị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Cô:</a:t>
            </a:r>
          </a:p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- Đoạn phim gió lốc xoáy, tiếng gió thổi. </a:t>
            </a:r>
          </a:p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- Quạt gió quay </a:t>
            </a:r>
          </a:p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- Chuông gió, kéo, hồ dán, giấy màu, que tre, dây điện nhỏ.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Trẻ: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Chong chóng, diều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024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30" y="0"/>
            <a:ext cx="921173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28600"/>
            <a:ext cx="8686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Tiến trình khám phá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ch lợi, tác hại của gió 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Hôm qua cô dặn các con về nhà chuẩn bị những gì? (Chong chóng)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Mời trẻ về góc cầm mỗi bạn 1 cái chong chóng trên tay. Cô nói Vậy chúng mình đã có chong chóng rồi, hãy cùng cô chạy xung quanh lớp xem chóng chóng như thế nào.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 Tại sao chong chóng không quay?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Để biết vì sao,  cô cháu mình hãy cùng ra ngoài và cùng cô chơi chong chóng nào 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( Cô và trẻ cùng chạy hết dãy hành lang sau đó chạy về lớp)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 Khi cầm chong chóng chạy ở ngoài thì chong chóng như thế nào? (Chong chóng quay)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 Vì sao?  Vì có gió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Mời trẻ cất chong chong rồi  ra lan can lớp học quan sát lá cây trên sân trường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Các con hãy nhìn lên cành lá của cây  ngoài sân trường, con thấy lá cây như thế nào?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(Đung đưa)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 Còn lá cây ở góc thiên nhiên trong lớp mình như thế nào?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(không đung đưa )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 Vì sao?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(Trong lớp không có gió)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 Để cho không khí trong lớp dễ chịu hơn, mình phải làm sao? (Bật quạt,..)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Cô trẻ bật quạt và hỏi cảm giác của trẻ. Liên hệ giáo dục trẻ sử dụng tiết kiệm điện, sử dụng quạt an toàn.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 Nếu không có điện thì mình làm cách nào? (mở cửa, mặt đồ mát, dùng quạt giấy,..)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02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30" y="0"/>
            <a:ext cx="921173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28600"/>
            <a:ext cx="8686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Vậy gió có ích lợi gì?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 Gió làm cho ta mát, dễ chịu. Ngoài ra, gió cón có lợi ích gì? (trẻ kể theo kinh nghiệm)  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Gió to quá  điều gì xảy ra?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(trẻ kể theo kinh nghiệm của trẻ)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Cho trẻ xem đoạn phim về gió bão và gió lốc xoáy để chốt lại tác hại của gió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Qua đó cho trẻ thấy sự thay đổi của hiện tượng tự nhiên: từ trời nhiều mây đến mưa to rồi gió lớn gây ra bão ...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Liên hệ giáo dục (mặc áo ấm khi đi học về, khi có gió… không đi ra đường khi gió to,).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*Trò chơi “Mưa to, mưa nhỏ”.</a:t>
            </a:r>
          </a:p>
          <a:p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Những trò chơi với gió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Theo con, khi ngoài trời có gió nhẹ, chúng mình sẽ chơi những trò chơi gì?( Cho nhiều trẻ nói lên ý tưởng)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- Hỏi trẻ hôm nay bạn nào đã mang đồ chơi đến lớp? Trẻ về 3 nhóm lấy đồ chơi mình đã chuẩn bị cùng trao đổi, thảo luận cách chơi.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Trò chơi chong chóng lúc nãy cô cháu mình đã chơi rồi .giờ cô cháu mình cùng ra ngoài chơi thả diều nhé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+Cho cả lớp chơi thả diều.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Kết thúc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623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8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687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 AnVy</dc:creator>
  <cp:lastModifiedBy>Laptop AnVy</cp:lastModifiedBy>
  <cp:revision>3</cp:revision>
  <dcterms:created xsi:type="dcterms:W3CDTF">2019-04-28T08:33:14Z</dcterms:created>
  <dcterms:modified xsi:type="dcterms:W3CDTF">2019-04-28T08:57:25Z</dcterms:modified>
</cp:coreProperties>
</file>