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97" r:id="rId4"/>
    <p:sldId id="299" r:id="rId5"/>
    <p:sldId id="274" r:id="rId6"/>
    <p:sldId id="301" r:id="rId7"/>
    <p:sldId id="306" r:id="rId8"/>
    <p:sldId id="307" r:id="rId9"/>
    <p:sldId id="308" r:id="rId10"/>
    <p:sldId id="303" r:id="rId11"/>
    <p:sldId id="311" r:id="rId12"/>
    <p:sldId id="312" r:id="rId13"/>
    <p:sldId id="313" r:id="rId14"/>
    <p:sldId id="285" r:id="rId15"/>
    <p:sldId id="283" r:id="rId16"/>
    <p:sldId id="284" r:id="rId17"/>
    <p:sldId id="289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Dubai Medium" charset="-78"/>
      <p:regular r:id="rId36"/>
    </p:embeddedFont>
    <p:embeddedFont>
      <p:font typeface="HP001 5 hàng" charset="-93"/>
      <p:regular r:id="rId37"/>
      <p:bold r:id="rId38"/>
    </p:embeddedFont>
    <p:embeddedFont>
      <p:font typeface="Calibri Light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n Tran Ngoc Hai" initials="YTN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E00"/>
    <a:srgbClr val="006600"/>
    <a:srgbClr val="009900"/>
    <a:srgbClr val="008000"/>
    <a:srgbClr val="00CC66"/>
    <a:srgbClr val="66FF99"/>
    <a:srgbClr val="D52118"/>
    <a:srgbClr val="EB911A"/>
    <a:srgbClr val="F1A744"/>
    <a:srgbClr val="F8BF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4" y="-66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2416-828D-41A5-AFC2-CF6AAD781D70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6B1E-C77D-4E96-B5EF-C61760B4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734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289A9122-E9EC-466A-B46F-742A2E35D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085754-064B-4449-9B70-4CA26802EEE5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4F261615-176C-4262-B479-639726AE5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7A1283D0-7F16-4788-9C6B-F7EC7B8F6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048370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19120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7180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39155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3019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6436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03993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80449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04224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631200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67132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B821-0C10-4882-B7E6-1348AA68E27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41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14.mp3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5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7.mp3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6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9"/>
          <p:cNvSpPr txBox="1">
            <a:spLocks/>
          </p:cNvSpPr>
          <p:nvPr/>
        </p:nvSpPr>
        <p:spPr>
          <a:xfrm>
            <a:off x="2000922" y="5013004"/>
            <a:ext cx="9778702" cy="87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err="1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dirty="0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b="1" dirty="0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500" b="1" dirty="0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: NGUYỄN </a:t>
            </a:r>
            <a:r>
              <a:rPr lang="en-US" sz="2500" b="1" dirty="0" err="1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500" b="1" dirty="0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500" b="1" dirty="0" err="1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b="1" dirty="0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b="1" dirty="0">
              <a:ln w="0"/>
              <a:gradFill>
                <a:gsLst>
                  <a:gs pos="21000">
                    <a:srgbClr val="006600"/>
                  </a:gs>
                  <a:gs pos="88000">
                    <a:srgbClr val="92D050"/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dirty="0">
              <a:ln w="0"/>
              <a:gradFill>
                <a:gsLst>
                  <a:gs pos="21000">
                    <a:srgbClr val="006600"/>
                  </a:gs>
                  <a:gs pos="88000">
                    <a:srgbClr val="92D050"/>
                  </a:gs>
                </a:gsLst>
                <a:lin ang="5400000"/>
              </a:gradFill>
            </a:endParaRPr>
          </a:p>
        </p:txBody>
      </p:sp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" b="94154" l="0" r="9907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4" r="3187" b="10360"/>
          <a:stretch/>
        </p:blipFill>
        <p:spPr bwMode="auto">
          <a:xfrm>
            <a:off x="839170" y="3359925"/>
            <a:ext cx="2660222" cy="22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978887" y="3894483"/>
            <a:ext cx="1041010" cy="745002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8887" y="4639485"/>
            <a:ext cx="1041010" cy="422030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859795-92ED-413C-A376-5F0CBE9DC9D6}"/>
              </a:ext>
            </a:extLst>
          </p:cNvPr>
          <p:cNvSpPr txBox="1"/>
          <p:nvPr/>
        </p:nvSpPr>
        <p:spPr>
          <a:xfrm>
            <a:off x="0" y="76287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MẦM NON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THSP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KONTUM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9">
            <a:extLst>
              <a:ext uri="{FF2B5EF4-FFF2-40B4-BE49-F238E27FC236}">
                <a16:creationId xmlns="" xmlns:a16="http://schemas.microsoft.com/office/drawing/2014/main" id="{84EA8002-32EB-473F-9BA1-A4CF5F2F0710}"/>
              </a:ext>
            </a:extLst>
          </p:cNvPr>
          <p:cNvSpPr txBox="1">
            <a:spLocks/>
          </p:cNvSpPr>
          <p:nvPr/>
        </p:nvSpPr>
        <p:spPr>
          <a:xfrm>
            <a:off x="228053" y="5913990"/>
            <a:ext cx="12192000" cy="485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NĂM HỌC: 2019-2020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6264" y="1996966"/>
            <a:ext cx="83936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E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9878" y="3679115"/>
            <a:ext cx="556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G,Y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8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" b="94154" l="0" r="9907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4" r="3187" b="10360"/>
          <a:stretch/>
        </p:blipFill>
        <p:spPr bwMode="auto">
          <a:xfrm>
            <a:off x="839170" y="3359925"/>
            <a:ext cx="2660222" cy="22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978887" y="3894483"/>
            <a:ext cx="1041010" cy="745002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8887" y="4639485"/>
            <a:ext cx="1041010" cy="422030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859795-92ED-413C-A376-5F0CBE9DC9D6}"/>
              </a:ext>
            </a:extLst>
          </p:cNvPr>
          <p:cNvSpPr txBox="1"/>
          <p:nvPr/>
        </p:nvSpPr>
        <p:spPr>
          <a:xfrm>
            <a:off x="1996966" y="762870"/>
            <a:ext cx="603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8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881"/>
            <a:ext cx="10515600" cy="4418910"/>
          </a:xfrm>
        </p:spPr>
        <p:txBody>
          <a:bodyPr>
            <a:noAutofit/>
          </a:bodyPr>
          <a:lstStyle/>
          <a:p>
            <a:pPr algn="ctr"/>
            <a:r>
              <a:rPr lang="en-US" sz="50000" b="1" dirty="0">
                <a:solidFill>
                  <a:srgbClr val="FF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96CC881-70CF-4A50-B644-90C523ADA249}"/>
              </a:ext>
            </a:extLst>
          </p:cNvPr>
          <p:cNvSpPr/>
          <p:nvPr/>
        </p:nvSpPr>
        <p:spPr>
          <a:xfrm>
            <a:off x="3" y="229748"/>
            <a:ext cx="12191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n w="22225">
                <a:solidFill>
                  <a:srgbClr val="008000"/>
                </a:solidFill>
                <a:prstDash val="solid"/>
              </a:ln>
              <a:solidFill>
                <a:srgbClr val="00CC66"/>
              </a:solidFill>
            </a:endParaRPr>
          </a:p>
        </p:txBody>
      </p:sp>
      <p:pic>
        <p:nvPicPr>
          <p:cNvPr id="4" name="Sile1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54805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7179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136" t="2857" r="9679" b="55810"/>
          <a:stretch/>
        </p:blipFill>
        <p:spPr>
          <a:xfrm>
            <a:off x="4288095" y="1076115"/>
            <a:ext cx="2214583" cy="3725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7" t="31619" r="52669" b="13143"/>
          <a:stretch/>
        </p:blipFill>
        <p:spPr>
          <a:xfrm>
            <a:off x="4833684" y="1219807"/>
            <a:ext cx="3141618" cy="4978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535E83-9B05-4A82-BFAE-E3EAFB4A5370}"/>
              </a:ext>
            </a:extLst>
          </p:cNvPr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pic>
        <p:nvPicPr>
          <p:cNvPr id="4" name="Sile1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48811" y="599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7542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362" y="-199928"/>
            <a:ext cx="304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852" y="557702"/>
            <a:ext cx="33848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8988" y="-86521"/>
            <a:ext cx="28394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C00000"/>
                </a:solidFill>
                <a:latin typeface="HP001 5 hàng" panose="020B060305030202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F9D695-BE9D-4AFA-A9BA-AA27CF94A5A4}"/>
              </a:ext>
            </a:extLst>
          </p:cNvPr>
          <p:cNvSpPr txBox="1"/>
          <p:nvPr/>
        </p:nvSpPr>
        <p:spPr>
          <a:xfrm>
            <a:off x="0" y="254833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1E871B-DD77-4082-818D-D121FDE2398E}"/>
              </a:ext>
            </a:extLst>
          </p:cNvPr>
          <p:cNvSpPr txBox="1"/>
          <p:nvPr/>
        </p:nvSpPr>
        <p:spPr>
          <a:xfrm>
            <a:off x="4806026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41731E-50A1-4D48-8DBF-0DB9C4DEFE38}"/>
              </a:ext>
            </a:extLst>
          </p:cNvPr>
          <p:cNvSpPr txBox="1"/>
          <p:nvPr/>
        </p:nvSpPr>
        <p:spPr>
          <a:xfrm>
            <a:off x="1169894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6488F6-1D9C-4A63-8C62-947FE176EB5C}"/>
              </a:ext>
            </a:extLst>
          </p:cNvPr>
          <p:cNvSpPr txBox="1"/>
          <p:nvPr/>
        </p:nvSpPr>
        <p:spPr>
          <a:xfrm>
            <a:off x="8431308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ile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479306" y="6302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296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A13EBF-6784-46E2-8F75-433B568F4CEA}"/>
              </a:ext>
            </a:extLst>
          </p:cNvPr>
          <p:cNvSpPr txBox="1"/>
          <p:nvPr/>
        </p:nvSpPr>
        <p:spPr>
          <a:xfrm>
            <a:off x="0" y="117479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 - y</a:t>
            </a:r>
          </a:p>
        </p:txBody>
      </p:sp>
      <p:sp>
        <p:nvSpPr>
          <p:cNvPr id="3" name="Ribbon: Tilted Up 2">
            <a:extLst>
              <a:ext uri="{FF2B5EF4-FFF2-40B4-BE49-F238E27FC236}">
                <a16:creationId xmlns="" xmlns:a16="http://schemas.microsoft.com/office/drawing/2014/main" id="{D8EE6223-2FF2-41F4-B59E-8C8864F4E073}"/>
              </a:ext>
            </a:extLst>
          </p:cNvPr>
          <p:cNvSpPr/>
          <p:nvPr/>
        </p:nvSpPr>
        <p:spPr>
          <a:xfrm>
            <a:off x="3812830" y="818889"/>
            <a:ext cx="4490140" cy="1018309"/>
          </a:xfrm>
          <a:prstGeom prst="ribbon2">
            <a:avLst/>
          </a:prstGeom>
          <a:ln/>
          <a:effectLst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nut 3">
            <a:extLst>
              <a:ext uri="{FF2B5EF4-FFF2-40B4-BE49-F238E27FC236}">
                <a16:creationId xmlns="" xmlns:a16="http://schemas.microsoft.com/office/drawing/2014/main" id="{F454386E-638C-4240-8498-A39CA9CB9478}"/>
              </a:ext>
            </a:extLst>
          </p:cNvPr>
          <p:cNvSpPr/>
          <p:nvPr/>
        </p:nvSpPr>
        <p:spPr>
          <a:xfrm>
            <a:off x="1620250" y="3828777"/>
            <a:ext cx="1896467" cy="19551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3E88375-9A06-48E9-B619-72AE5E097CC1}"/>
              </a:ext>
            </a:extLst>
          </p:cNvPr>
          <p:cNvSpPr txBox="1"/>
          <p:nvPr/>
        </p:nvSpPr>
        <p:spPr>
          <a:xfrm>
            <a:off x="1747634" y="2942195"/>
            <a:ext cx="23098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002060"/>
                </a:solidFill>
                <a:latin typeface="Trebuchet MS" panose="020B0603020202020204" pitchFamily="34" charset="0"/>
                <a:cs typeface="Dubai Medium" panose="020B0603030403030204" pitchFamily="34" charset="-78"/>
              </a:rPr>
              <a:t>J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CC61F2C-BEEE-40FA-9F0E-225A7FDC8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136" t="2857" r="9679" b="55810"/>
          <a:stretch/>
        </p:blipFill>
        <p:spPr>
          <a:xfrm>
            <a:off x="8662739" y="3767027"/>
            <a:ext cx="1227585" cy="20650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52E951-0702-41FD-8ACE-7B5C350D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7" t="31619" r="52669" b="13143"/>
          <a:stretch/>
        </p:blipFill>
        <p:spPr>
          <a:xfrm>
            <a:off x="8922386" y="3876902"/>
            <a:ext cx="1741459" cy="2759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8811173-5EE7-47DA-B9C9-FAE5EC6FCED0}"/>
              </a:ext>
            </a:extLst>
          </p:cNvPr>
          <p:cNvSpPr txBox="1"/>
          <p:nvPr/>
        </p:nvSpPr>
        <p:spPr>
          <a:xfrm>
            <a:off x="8571733" y="-595311"/>
            <a:ext cx="19862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2AB3F13-461A-4E0A-8BEE-1CCDC89ABCA0}"/>
              </a:ext>
            </a:extLst>
          </p:cNvPr>
          <p:cNvSpPr txBox="1"/>
          <p:nvPr/>
        </p:nvSpPr>
        <p:spPr>
          <a:xfrm>
            <a:off x="1556077" y="-542897"/>
            <a:ext cx="23797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pic>
        <p:nvPicPr>
          <p:cNvPr id="2" name="Sile1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5487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134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AEB09A-DD2D-4E42-A7FB-49A06B72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60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vừa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quen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064FF2-48B1-4644-A298-C2A9C84BC29E}"/>
              </a:ext>
            </a:extLst>
          </p:cNvPr>
          <p:cNvSpPr txBox="1"/>
          <p:nvPr/>
        </p:nvSpPr>
        <p:spPr>
          <a:xfrm>
            <a:off x="8013682" y="986367"/>
            <a:ext cx="19862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0070C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F04E8A-9994-4441-B42A-B076D6196CF3}"/>
              </a:ext>
            </a:extLst>
          </p:cNvPr>
          <p:cNvSpPr txBox="1"/>
          <p:nvPr/>
        </p:nvSpPr>
        <p:spPr>
          <a:xfrm>
            <a:off x="1970386" y="977113"/>
            <a:ext cx="23797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pic>
        <p:nvPicPr>
          <p:cNvPr id="5" name="Sile1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41994" y="6212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700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BDBCD84F-61C6-454E-876F-B552C460C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992" y="0"/>
            <a:ext cx="8509934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="" xmlns:a16="http://schemas.microsoft.com/office/drawing/2014/main" id="{E66A8EC7-378F-41F2-8868-4DF9C6DA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589" y="132521"/>
            <a:ext cx="84940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Zích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zắc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altLang="en-US" sz="4000" b="1" dirty="0">
              <a:ln w="9525">
                <a:noFill/>
                <a:prstDash val="solid"/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="" xmlns:a16="http://schemas.microsoft.com/office/drawing/2014/main" id="{4FC95FE3-89B8-412E-AB29-1F40A88F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895" y="1143886"/>
            <a:ext cx="8509935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000" dirty="0"/>
          </a:p>
        </p:txBody>
      </p:sp>
      <p:sp>
        <p:nvSpPr>
          <p:cNvPr id="15365" name="Line 5">
            <a:extLst>
              <a:ext uri="{FF2B5EF4-FFF2-40B4-BE49-F238E27FC236}">
                <a16:creationId xmlns="" xmlns:a16="http://schemas.microsoft.com/office/drawing/2014/main" id="{ABBB035E-BE02-4780-9FC9-026EC608E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399" y="1143000"/>
            <a:ext cx="7495" cy="4373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="" xmlns:a16="http://schemas.microsoft.com/office/drawing/2014/main" id="{8490499E-85AD-42F4-A5C3-BEC3A3F45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>
            <a:extLst>
              <a:ext uri="{FF2B5EF4-FFF2-40B4-BE49-F238E27FC236}">
                <a16:creationId xmlns="" xmlns:a16="http://schemas.microsoft.com/office/drawing/2014/main" id="{6C95EF3D-818B-4F83-9275-C1C2A2DBA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>
            <a:extLst>
              <a:ext uri="{FF2B5EF4-FFF2-40B4-BE49-F238E27FC236}">
                <a16:creationId xmlns="" xmlns:a16="http://schemas.microsoft.com/office/drawing/2014/main" id="{B50CC4F3-39EE-489F-A2D1-4FEB2E09A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>
            <a:extLst>
              <a:ext uri="{FF2B5EF4-FFF2-40B4-BE49-F238E27FC236}">
                <a16:creationId xmlns="" xmlns:a16="http://schemas.microsoft.com/office/drawing/2014/main" id="{453F5D7A-8D53-40F6-B7ED-FF93CBD56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>
            <a:extLst>
              <a:ext uri="{FF2B5EF4-FFF2-40B4-BE49-F238E27FC236}">
                <a16:creationId xmlns="" xmlns:a16="http://schemas.microsoft.com/office/drawing/2014/main" id="{CC12F567-5D32-4707-A72F-48D914BAB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>
            <a:extLst>
              <a:ext uri="{FF2B5EF4-FFF2-40B4-BE49-F238E27FC236}">
                <a16:creationId xmlns="" xmlns:a16="http://schemas.microsoft.com/office/drawing/2014/main" id="{B3B0D0D5-48BF-4B38-9829-1940E0A82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>
            <a:extLst>
              <a:ext uri="{FF2B5EF4-FFF2-40B4-BE49-F238E27FC236}">
                <a16:creationId xmlns="" xmlns:a16="http://schemas.microsoft.com/office/drawing/2014/main" id="{79E53F78-7422-4A2D-8987-DD2A98104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>
            <a:extLst>
              <a:ext uri="{FF2B5EF4-FFF2-40B4-BE49-F238E27FC236}">
                <a16:creationId xmlns="" xmlns:a16="http://schemas.microsoft.com/office/drawing/2014/main" id="{E79AA5B1-09EA-4CD1-858F-726B58323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>
            <a:extLst>
              <a:ext uri="{FF2B5EF4-FFF2-40B4-BE49-F238E27FC236}">
                <a16:creationId xmlns="" xmlns:a16="http://schemas.microsoft.com/office/drawing/2014/main" id="{BBB835A5-3F07-4AA8-92A7-A99A5B4E4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>
            <a:extLst>
              <a:ext uri="{FF2B5EF4-FFF2-40B4-BE49-F238E27FC236}">
                <a16:creationId xmlns="" xmlns:a16="http://schemas.microsoft.com/office/drawing/2014/main" id="{F55DD04C-507E-4655-A021-58D30D961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>
            <a:extLst>
              <a:ext uri="{FF2B5EF4-FFF2-40B4-BE49-F238E27FC236}">
                <a16:creationId xmlns="" xmlns:a16="http://schemas.microsoft.com/office/drawing/2014/main" id="{84A3A534-F26D-4A00-87A6-7517F2DE5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>
            <a:extLst>
              <a:ext uri="{FF2B5EF4-FFF2-40B4-BE49-F238E27FC236}">
                <a16:creationId xmlns="" xmlns:a16="http://schemas.microsoft.com/office/drawing/2014/main" id="{6564B3D9-EE0B-4AEF-A4F1-ABBCD2C19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>
            <a:extLst>
              <a:ext uri="{FF2B5EF4-FFF2-40B4-BE49-F238E27FC236}">
                <a16:creationId xmlns="" xmlns:a16="http://schemas.microsoft.com/office/drawing/2014/main" id="{EFA3B15E-845A-4BE5-AB37-59AF70414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>
            <a:extLst>
              <a:ext uri="{FF2B5EF4-FFF2-40B4-BE49-F238E27FC236}">
                <a16:creationId xmlns="" xmlns:a16="http://schemas.microsoft.com/office/drawing/2014/main" id="{FF09F24F-3256-4AC2-90F5-F1F69FA38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>
            <a:extLst>
              <a:ext uri="{FF2B5EF4-FFF2-40B4-BE49-F238E27FC236}">
                <a16:creationId xmlns="" xmlns:a16="http://schemas.microsoft.com/office/drawing/2014/main" id="{87448FBA-666C-4AD5-8A10-2B2B5ACEF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>
            <a:extLst>
              <a:ext uri="{FF2B5EF4-FFF2-40B4-BE49-F238E27FC236}">
                <a16:creationId xmlns="" xmlns:a16="http://schemas.microsoft.com/office/drawing/2014/main" id="{FF87D3B6-4E8B-4832-8E87-6590B82C5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>
            <a:extLst>
              <a:ext uri="{FF2B5EF4-FFF2-40B4-BE49-F238E27FC236}">
                <a16:creationId xmlns="" xmlns:a16="http://schemas.microsoft.com/office/drawing/2014/main" id="{29603EAE-C379-4F9D-8C44-AF988C20D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>
            <a:extLst>
              <a:ext uri="{FF2B5EF4-FFF2-40B4-BE49-F238E27FC236}">
                <a16:creationId xmlns="" xmlns:a16="http://schemas.microsoft.com/office/drawing/2014/main" id="{1ECAFC83-08D2-41A0-A9FC-73D5F91C9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>
            <a:extLst>
              <a:ext uri="{FF2B5EF4-FFF2-40B4-BE49-F238E27FC236}">
                <a16:creationId xmlns="" xmlns:a16="http://schemas.microsoft.com/office/drawing/2014/main" id="{DF844E64-B4C4-44D9-8F1E-FDBBA5B3C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35600" cy="4329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>
            <a:extLst>
              <a:ext uri="{FF2B5EF4-FFF2-40B4-BE49-F238E27FC236}">
                <a16:creationId xmlns="" xmlns:a16="http://schemas.microsoft.com/office/drawing/2014/main" id="{27D81F8B-8515-4C2D-94E4-41301ACB5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599"/>
            <a:ext cx="8473608" cy="17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>
            <a:extLst>
              <a:ext uri="{FF2B5EF4-FFF2-40B4-BE49-F238E27FC236}">
                <a16:creationId xmlns="" xmlns:a16="http://schemas.microsoft.com/office/drawing/2014/main" id="{96A4FF3B-9D51-4ABC-97D2-E10FC5B7C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286000"/>
            <a:ext cx="8542520" cy="13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>
            <a:extLst>
              <a:ext uri="{FF2B5EF4-FFF2-40B4-BE49-F238E27FC236}">
                <a16:creationId xmlns="" xmlns:a16="http://schemas.microsoft.com/office/drawing/2014/main" id="{3BAFD70C-E34B-40E6-8571-6E915BB54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95599"/>
            <a:ext cx="8411978" cy="14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>
            <a:extLst>
              <a:ext uri="{FF2B5EF4-FFF2-40B4-BE49-F238E27FC236}">
                <a16:creationId xmlns="" xmlns:a16="http://schemas.microsoft.com/office/drawing/2014/main" id="{DE01BDA8-8BED-427E-BF6E-657386668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05200"/>
            <a:ext cx="8542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34">
            <a:extLst>
              <a:ext uri="{FF2B5EF4-FFF2-40B4-BE49-F238E27FC236}">
                <a16:creationId xmlns="" xmlns:a16="http://schemas.microsoft.com/office/drawing/2014/main" id="{6C7BB6D1-F2D7-4664-9C70-0FFA7D177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84581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36">
            <a:extLst>
              <a:ext uri="{FF2B5EF4-FFF2-40B4-BE49-F238E27FC236}">
                <a16:creationId xmlns="" xmlns:a16="http://schemas.microsoft.com/office/drawing/2014/main" id="{90C8615A-86FA-40BC-A77D-B3F666696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800599"/>
            <a:ext cx="8517430" cy="14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38">
            <a:extLst>
              <a:ext uri="{FF2B5EF4-FFF2-40B4-BE49-F238E27FC236}">
                <a16:creationId xmlns="" xmlns:a16="http://schemas.microsoft.com/office/drawing/2014/main" id="{EE75497B-6378-4F7E-BF4B-2991CE597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7577" y="5472660"/>
            <a:ext cx="8423846" cy="16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Oval 40">
            <a:extLst>
              <a:ext uri="{FF2B5EF4-FFF2-40B4-BE49-F238E27FC236}">
                <a16:creationId xmlns="" xmlns:a16="http://schemas.microsoft.com/office/drawing/2014/main" id="{FC96179C-8DC0-4537-814D-4410192D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41" y="16763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Oval 41">
            <a:extLst>
              <a:ext uri="{FF2B5EF4-FFF2-40B4-BE49-F238E27FC236}">
                <a16:creationId xmlns="" xmlns:a16="http://schemas.microsoft.com/office/drawing/2014/main" id="{4C5EE891-F25F-485B-9274-80DF1E70A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Oval 42">
            <a:extLst>
              <a:ext uri="{FF2B5EF4-FFF2-40B4-BE49-F238E27FC236}">
                <a16:creationId xmlns="" xmlns:a16="http://schemas.microsoft.com/office/drawing/2014/main" id="{4C3E34DA-FAB1-4CD8-96BA-AECAC445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Oval 43">
            <a:extLst>
              <a:ext uri="{FF2B5EF4-FFF2-40B4-BE49-F238E27FC236}">
                <a16:creationId xmlns="" xmlns:a16="http://schemas.microsoft.com/office/drawing/2014/main" id="{4994C09D-25DF-41C9-A871-73AE4E16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Oval 44">
            <a:extLst>
              <a:ext uri="{FF2B5EF4-FFF2-40B4-BE49-F238E27FC236}">
                <a16:creationId xmlns="" xmlns:a16="http://schemas.microsoft.com/office/drawing/2014/main" id="{1BB1D1BA-DAF8-4DCC-844B-91BA535C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Oval 45">
            <a:extLst>
              <a:ext uri="{FF2B5EF4-FFF2-40B4-BE49-F238E27FC236}">
                <a16:creationId xmlns="" xmlns:a16="http://schemas.microsoft.com/office/drawing/2014/main" id="{2C48E35D-FB99-477D-992D-22F1DB9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Oval 46">
            <a:extLst>
              <a:ext uri="{FF2B5EF4-FFF2-40B4-BE49-F238E27FC236}">
                <a16:creationId xmlns="" xmlns:a16="http://schemas.microsoft.com/office/drawing/2014/main" id="{2A54637A-6728-4381-99AA-375DD083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Oval 47">
            <a:extLst>
              <a:ext uri="{FF2B5EF4-FFF2-40B4-BE49-F238E27FC236}">
                <a16:creationId xmlns="" xmlns:a16="http://schemas.microsoft.com/office/drawing/2014/main" id="{D41B20D5-0476-460D-B5DA-655118419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Oval 48">
            <a:extLst>
              <a:ext uri="{FF2B5EF4-FFF2-40B4-BE49-F238E27FC236}">
                <a16:creationId xmlns="" xmlns:a16="http://schemas.microsoft.com/office/drawing/2014/main" id="{F0E38E4C-8997-4A0F-9543-53CA54252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Oval 49">
            <a:extLst>
              <a:ext uri="{FF2B5EF4-FFF2-40B4-BE49-F238E27FC236}">
                <a16:creationId xmlns="" xmlns:a16="http://schemas.microsoft.com/office/drawing/2014/main" id="{77E16A2E-59C0-44B7-A739-A4405E91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Oval 50">
            <a:extLst>
              <a:ext uri="{FF2B5EF4-FFF2-40B4-BE49-F238E27FC236}">
                <a16:creationId xmlns="" xmlns:a16="http://schemas.microsoft.com/office/drawing/2014/main" id="{1F311E2A-FE5B-4055-B26E-3758DEA2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Oval 51">
            <a:extLst>
              <a:ext uri="{FF2B5EF4-FFF2-40B4-BE49-F238E27FC236}">
                <a16:creationId xmlns="" xmlns:a16="http://schemas.microsoft.com/office/drawing/2014/main" id="{2D383599-1D62-4236-B90C-0A9186A8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62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Oval 53">
            <a:extLst>
              <a:ext uri="{FF2B5EF4-FFF2-40B4-BE49-F238E27FC236}">
                <a16:creationId xmlns="" xmlns:a16="http://schemas.microsoft.com/office/drawing/2014/main" id="{E3C08CA0-B2B1-494A-9809-DBD23CB2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4" name="Oval 54">
            <a:extLst>
              <a:ext uri="{FF2B5EF4-FFF2-40B4-BE49-F238E27FC236}">
                <a16:creationId xmlns="" xmlns:a16="http://schemas.microsoft.com/office/drawing/2014/main" id="{101F65FB-3A5C-4C2C-97AA-F7C3E600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2518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5" name="Oval 55">
            <a:extLst>
              <a:ext uri="{FF2B5EF4-FFF2-40B4-BE49-F238E27FC236}">
                <a16:creationId xmlns="" xmlns:a16="http://schemas.microsoft.com/office/drawing/2014/main" id="{81E68C99-6B90-4C17-B269-556E71FE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1233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6" name="Oval 56">
            <a:extLst>
              <a:ext uri="{FF2B5EF4-FFF2-40B4-BE49-F238E27FC236}">
                <a16:creationId xmlns="" xmlns:a16="http://schemas.microsoft.com/office/drawing/2014/main" id="{1744EBA8-3D5E-426C-9023-8BBDE073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7" name="Oval 57">
            <a:extLst>
              <a:ext uri="{FF2B5EF4-FFF2-40B4-BE49-F238E27FC236}">
                <a16:creationId xmlns="" xmlns:a16="http://schemas.microsoft.com/office/drawing/2014/main" id="{38B18D06-A5E1-4A14-A3DC-3B5D702B3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8" name="Oval 58">
            <a:extLst>
              <a:ext uri="{FF2B5EF4-FFF2-40B4-BE49-F238E27FC236}">
                <a16:creationId xmlns="" xmlns:a16="http://schemas.microsoft.com/office/drawing/2014/main" id="{266B444B-7C63-4E80-A8D8-57EB88B1F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599" y="54271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9" name="Oval 59">
            <a:extLst>
              <a:ext uri="{FF2B5EF4-FFF2-40B4-BE49-F238E27FC236}">
                <a16:creationId xmlns="" xmlns:a16="http://schemas.microsoft.com/office/drawing/2014/main" id="{5221D6DD-36E1-49B3-A50D-42FAC68B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599" y="544143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0" name="Oval 60">
            <a:extLst>
              <a:ext uri="{FF2B5EF4-FFF2-40B4-BE49-F238E27FC236}">
                <a16:creationId xmlns="" xmlns:a16="http://schemas.microsoft.com/office/drawing/2014/main" id="{A1836D16-737F-4E35-8FC2-CAD4D3E3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2518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1" name="Oval 61">
            <a:extLst>
              <a:ext uri="{FF2B5EF4-FFF2-40B4-BE49-F238E27FC236}">
                <a16:creationId xmlns="" xmlns:a16="http://schemas.microsoft.com/office/drawing/2014/main" id="{51989557-D2E2-4D06-B200-E728ECF1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005" y="542518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2" name="Oval 62">
            <a:extLst>
              <a:ext uri="{FF2B5EF4-FFF2-40B4-BE49-F238E27FC236}">
                <a16:creationId xmlns="" xmlns:a16="http://schemas.microsoft.com/office/drawing/2014/main" id="{BBEDA28D-87F8-4709-B9E0-D2F7FD7F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396" y="5392554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3" name="Oval 63">
            <a:extLst>
              <a:ext uri="{FF2B5EF4-FFF2-40B4-BE49-F238E27FC236}">
                <a16:creationId xmlns="" xmlns:a16="http://schemas.microsoft.com/office/drawing/2014/main" id="{7E3C7FAF-1EE2-4341-BB93-AB5C5943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31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4" name="Oval 64">
            <a:extLst>
              <a:ext uri="{FF2B5EF4-FFF2-40B4-BE49-F238E27FC236}">
                <a16:creationId xmlns="" xmlns:a16="http://schemas.microsoft.com/office/drawing/2014/main" id="{ED89E810-6567-4BE7-9517-0A97962AA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5" name="Oval 65">
            <a:extLst>
              <a:ext uri="{FF2B5EF4-FFF2-40B4-BE49-F238E27FC236}">
                <a16:creationId xmlns="" xmlns:a16="http://schemas.microsoft.com/office/drawing/2014/main" id="{30D147FB-CB16-4566-83A3-21668D9D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6" name="Oval 66">
            <a:extLst>
              <a:ext uri="{FF2B5EF4-FFF2-40B4-BE49-F238E27FC236}">
                <a16:creationId xmlns="" xmlns:a16="http://schemas.microsoft.com/office/drawing/2014/main" id="{D219C7DB-A22E-4F2E-AE98-CDDD82ED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7" name="Oval 67">
            <a:extLst>
              <a:ext uri="{FF2B5EF4-FFF2-40B4-BE49-F238E27FC236}">
                <a16:creationId xmlns="" xmlns:a16="http://schemas.microsoft.com/office/drawing/2014/main" id="{6631B228-2D4E-4CB7-8F10-000DFF07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8" name="Oval 68">
            <a:extLst>
              <a:ext uri="{FF2B5EF4-FFF2-40B4-BE49-F238E27FC236}">
                <a16:creationId xmlns="" xmlns:a16="http://schemas.microsoft.com/office/drawing/2014/main" id="{6BB9AFF1-D6BF-481A-BE60-1975275C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9" name="Oval 69">
            <a:extLst>
              <a:ext uri="{FF2B5EF4-FFF2-40B4-BE49-F238E27FC236}">
                <a16:creationId xmlns="" xmlns:a16="http://schemas.microsoft.com/office/drawing/2014/main" id="{FB6E45AF-9A78-46B6-A7C5-3C51089E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0" name="Oval 70">
            <a:extLst>
              <a:ext uri="{FF2B5EF4-FFF2-40B4-BE49-F238E27FC236}">
                <a16:creationId xmlns="" xmlns:a16="http://schemas.microsoft.com/office/drawing/2014/main" id="{4D9550FB-A3B6-4191-AC34-16AB617F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63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1" name="Oval 71">
            <a:extLst>
              <a:ext uri="{FF2B5EF4-FFF2-40B4-BE49-F238E27FC236}">
                <a16:creationId xmlns="" xmlns:a16="http://schemas.microsoft.com/office/drawing/2014/main" id="{4910E348-294E-4F3F-9420-CE811B80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2" name="Oval 72">
            <a:extLst>
              <a:ext uri="{FF2B5EF4-FFF2-40B4-BE49-F238E27FC236}">
                <a16:creationId xmlns="" xmlns:a16="http://schemas.microsoft.com/office/drawing/2014/main" id="{D8134B3A-0EF2-4DB5-BA7C-3865A3BE4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31" y="403672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3" name="Oval 73">
            <a:extLst>
              <a:ext uri="{FF2B5EF4-FFF2-40B4-BE49-F238E27FC236}">
                <a16:creationId xmlns="" xmlns:a16="http://schemas.microsoft.com/office/drawing/2014/main" id="{4CA67AA6-4ACE-47EA-9B36-F1E610DC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427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4" name="Oval 74">
            <a:extLst>
              <a:ext uri="{FF2B5EF4-FFF2-40B4-BE49-F238E27FC236}">
                <a16:creationId xmlns="" xmlns:a16="http://schemas.microsoft.com/office/drawing/2014/main" id="{2D9CAF3F-415B-47CF-8C56-4695F917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5" name="Oval 75">
            <a:extLst>
              <a:ext uri="{FF2B5EF4-FFF2-40B4-BE49-F238E27FC236}">
                <a16:creationId xmlns="" xmlns:a16="http://schemas.microsoft.com/office/drawing/2014/main" id="{1A96DEAA-9865-4F2F-B83C-9C0CBA04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6" name="Oval 76">
            <a:extLst>
              <a:ext uri="{FF2B5EF4-FFF2-40B4-BE49-F238E27FC236}">
                <a16:creationId xmlns="" xmlns:a16="http://schemas.microsoft.com/office/drawing/2014/main" id="{1F638294-EE1F-4363-B58D-2C07CAB6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7" name="Oval 77">
            <a:extLst>
              <a:ext uri="{FF2B5EF4-FFF2-40B4-BE49-F238E27FC236}">
                <a16:creationId xmlns="" xmlns:a16="http://schemas.microsoft.com/office/drawing/2014/main" id="{0EE42010-C6B5-4865-BE25-84542296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620" y="403672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8" name="Oval 78">
            <a:extLst>
              <a:ext uri="{FF2B5EF4-FFF2-40B4-BE49-F238E27FC236}">
                <a16:creationId xmlns="" xmlns:a16="http://schemas.microsoft.com/office/drawing/2014/main" id="{5E819D86-E3B6-4C43-BF4F-EA954E23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560" y="405359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9" name="Oval 79">
            <a:extLst>
              <a:ext uri="{FF2B5EF4-FFF2-40B4-BE49-F238E27FC236}">
                <a16:creationId xmlns="" xmlns:a16="http://schemas.microsoft.com/office/drawing/2014/main" id="{CA5AFF7B-7F4B-4C17-A0D2-C64B95D2E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0" name="Oval 80">
            <a:extLst>
              <a:ext uri="{FF2B5EF4-FFF2-40B4-BE49-F238E27FC236}">
                <a16:creationId xmlns="" xmlns:a16="http://schemas.microsoft.com/office/drawing/2014/main" id="{921FE71C-97A1-4D23-97D7-A856EB55B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1" name="Oval 81">
            <a:extLst>
              <a:ext uri="{FF2B5EF4-FFF2-40B4-BE49-F238E27FC236}">
                <a16:creationId xmlns="" xmlns:a16="http://schemas.microsoft.com/office/drawing/2014/main" id="{8426AC0D-ED86-4BB2-856C-8B7E59B0C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360" y="405359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2" name="Oval 82">
            <a:extLst>
              <a:ext uri="{FF2B5EF4-FFF2-40B4-BE49-F238E27FC236}">
                <a16:creationId xmlns="" xmlns:a16="http://schemas.microsoft.com/office/drawing/2014/main" id="{5B9B865D-2EBF-4C73-A98E-DFE0D6A4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4" name="Oval 84">
            <a:extLst>
              <a:ext uri="{FF2B5EF4-FFF2-40B4-BE49-F238E27FC236}">
                <a16:creationId xmlns="" xmlns:a16="http://schemas.microsoft.com/office/drawing/2014/main" id="{F704A408-9DC7-4BB5-BB94-A66CC686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5" name="Oval 85">
            <a:extLst>
              <a:ext uri="{FF2B5EF4-FFF2-40B4-BE49-F238E27FC236}">
                <a16:creationId xmlns="" xmlns:a16="http://schemas.microsoft.com/office/drawing/2014/main" id="{A3C32604-1A3D-4A98-AEB0-81227779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6" name="Oval 86">
            <a:extLst>
              <a:ext uri="{FF2B5EF4-FFF2-40B4-BE49-F238E27FC236}">
                <a16:creationId xmlns="" xmlns:a16="http://schemas.microsoft.com/office/drawing/2014/main" id="{E92F8160-C34D-4AD9-8B2C-6E703769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7" name="Oval 87">
            <a:extLst>
              <a:ext uri="{FF2B5EF4-FFF2-40B4-BE49-F238E27FC236}">
                <a16:creationId xmlns="" xmlns:a16="http://schemas.microsoft.com/office/drawing/2014/main" id="{EBB9E4F4-CAFB-4A5B-A003-4BBE89C7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8" name="Oval 88">
            <a:extLst>
              <a:ext uri="{FF2B5EF4-FFF2-40B4-BE49-F238E27FC236}">
                <a16:creationId xmlns="" xmlns:a16="http://schemas.microsoft.com/office/drawing/2014/main" id="{5C9F84BF-DC86-4739-822A-480AF598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9" name="Oval 89">
            <a:extLst>
              <a:ext uri="{FF2B5EF4-FFF2-40B4-BE49-F238E27FC236}">
                <a16:creationId xmlns="" xmlns:a16="http://schemas.microsoft.com/office/drawing/2014/main" id="{2B5F55E9-A582-4CC3-A7E6-3DA6E6FE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0" name="Oval 90">
            <a:extLst>
              <a:ext uri="{FF2B5EF4-FFF2-40B4-BE49-F238E27FC236}">
                <a16:creationId xmlns="" xmlns:a16="http://schemas.microsoft.com/office/drawing/2014/main" id="{9C2B23BF-3180-41F9-B28B-F58D91D4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63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1" name="Oval 91">
            <a:extLst>
              <a:ext uri="{FF2B5EF4-FFF2-40B4-BE49-F238E27FC236}">
                <a16:creationId xmlns="" xmlns:a16="http://schemas.microsoft.com/office/drawing/2014/main" id="{3518B51F-AD37-4F42-88BD-356117A7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2" name="Oval 92">
            <a:extLst>
              <a:ext uri="{FF2B5EF4-FFF2-40B4-BE49-F238E27FC236}">
                <a16:creationId xmlns="" xmlns:a16="http://schemas.microsoft.com/office/drawing/2014/main" id="{DFA14275-95B7-45AE-89D7-D896AB94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3" name="Oval 93">
            <a:extLst>
              <a:ext uri="{FF2B5EF4-FFF2-40B4-BE49-F238E27FC236}">
                <a16:creationId xmlns="" xmlns:a16="http://schemas.microsoft.com/office/drawing/2014/main" id="{97FF963D-211D-4885-922A-532C036C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45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4" name="Oval 94">
            <a:extLst>
              <a:ext uri="{FF2B5EF4-FFF2-40B4-BE49-F238E27FC236}">
                <a16:creationId xmlns="" xmlns:a16="http://schemas.microsoft.com/office/drawing/2014/main" id="{162AFFDE-2208-4565-9176-4CACD7AD3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5" name="Oval 95">
            <a:extLst>
              <a:ext uri="{FF2B5EF4-FFF2-40B4-BE49-F238E27FC236}">
                <a16:creationId xmlns="" xmlns:a16="http://schemas.microsoft.com/office/drawing/2014/main" id="{2FFAF26B-4550-4793-B6EA-260A2A18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6" name="Oval 96">
            <a:extLst>
              <a:ext uri="{FF2B5EF4-FFF2-40B4-BE49-F238E27FC236}">
                <a16:creationId xmlns="" xmlns:a16="http://schemas.microsoft.com/office/drawing/2014/main" id="{7E634168-168D-4C48-9D40-872A0651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7" name="Oval 97">
            <a:extLst>
              <a:ext uri="{FF2B5EF4-FFF2-40B4-BE49-F238E27FC236}">
                <a16:creationId xmlns="" xmlns:a16="http://schemas.microsoft.com/office/drawing/2014/main" id="{8DF3D3FC-AF6F-4131-9C5B-3EB72BB8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8" name="Oval 98">
            <a:extLst>
              <a:ext uri="{FF2B5EF4-FFF2-40B4-BE49-F238E27FC236}">
                <a16:creationId xmlns="" xmlns:a16="http://schemas.microsoft.com/office/drawing/2014/main" id="{7D78E5C6-4759-4890-A017-CDBA9B88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38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9" name="Oval 99">
            <a:extLst>
              <a:ext uri="{FF2B5EF4-FFF2-40B4-BE49-F238E27FC236}">
                <a16:creationId xmlns="" xmlns:a16="http://schemas.microsoft.com/office/drawing/2014/main" id="{B45376CC-4559-4020-8954-E0C91D9F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640" y="2208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0" name="Oval 100">
            <a:extLst>
              <a:ext uri="{FF2B5EF4-FFF2-40B4-BE49-F238E27FC236}">
                <a16:creationId xmlns="" xmlns:a16="http://schemas.microsoft.com/office/drawing/2014/main" id="{03B8D74A-7CC6-465C-8C09-E8422A91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62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1" name="Oval 101">
            <a:extLst>
              <a:ext uri="{FF2B5EF4-FFF2-40B4-BE49-F238E27FC236}">
                <a16:creationId xmlns="" xmlns:a16="http://schemas.microsoft.com/office/drawing/2014/main" id="{0DED9C3F-21DE-4D42-997F-6F52FF192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2" name="Oval 102">
            <a:extLst>
              <a:ext uri="{FF2B5EF4-FFF2-40B4-BE49-F238E27FC236}">
                <a16:creationId xmlns="" xmlns:a16="http://schemas.microsoft.com/office/drawing/2014/main" id="{17A8CFAC-A577-4EDB-9003-0A09F087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295" y="222567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3" name="Oval 103">
            <a:extLst>
              <a:ext uri="{FF2B5EF4-FFF2-40B4-BE49-F238E27FC236}">
                <a16:creationId xmlns="" xmlns:a16="http://schemas.microsoft.com/office/drawing/2014/main" id="{BD493F4E-DCDC-4DAA-8123-E5856152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4" name="Oval 104">
            <a:extLst>
              <a:ext uri="{FF2B5EF4-FFF2-40B4-BE49-F238E27FC236}">
                <a16:creationId xmlns="" xmlns:a16="http://schemas.microsoft.com/office/drawing/2014/main" id="{44DFF7A8-F19B-40C6-8398-BB077FFD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5" name="Oval 105">
            <a:extLst>
              <a:ext uri="{FF2B5EF4-FFF2-40B4-BE49-F238E27FC236}">
                <a16:creationId xmlns="" xmlns:a16="http://schemas.microsoft.com/office/drawing/2014/main" id="{BB4FC1C3-D55C-4EB9-A841-45C00A3C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6" name="Oval 106">
            <a:extLst>
              <a:ext uri="{FF2B5EF4-FFF2-40B4-BE49-F238E27FC236}">
                <a16:creationId xmlns="" xmlns:a16="http://schemas.microsoft.com/office/drawing/2014/main" id="{4712E0B9-67B1-4967-9597-A71FBF49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7" name="Oval 107">
            <a:extLst>
              <a:ext uri="{FF2B5EF4-FFF2-40B4-BE49-F238E27FC236}">
                <a16:creationId xmlns="" xmlns:a16="http://schemas.microsoft.com/office/drawing/2014/main" id="{6C39498C-F6F9-4247-98C1-1E562BF6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9" name="Oval 109">
            <a:extLst>
              <a:ext uri="{FF2B5EF4-FFF2-40B4-BE49-F238E27FC236}">
                <a16:creationId xmlns="" xmlns:a16="http://schemas.microsoft.com/office/drawing/2014/main" id="{FFFA80BE-F069-4EC5-B82A-BA0B723E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62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0" name="Oval 110">
            <a:extLst>
              <a:ext uri="{FF2B5EF4-FFF2-40B4-BE49-F238E27FC236}">
                <a16:creationId xmlns="" xmlns:a16="http://schemas.microsoft.com/office/drawing/2014/main" id="{BAE71460-172C-4EC2-B325-464547C4F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763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1" name="Oval 111">
            <a:extLst>
              <a:ext uri="{FF2B5EF4-FFF2-40B4-BE49-F238E27FC236}">
                <a16:creationId xmlns="" xmlns:a16="http://schemas.microsoft.com/office/drawing/2014/main" id="{3F687227-1DE1-4AFF-90A1-E5D86D46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2" name="Oval 112">
            <a:extLst>
              <a:ext uri="{FF2B5EF4-FFF2-40B4-BE49-F238E27FC236}">
                <a16:creationId xmlns="" xmlns:a16="http://schemas.microsoft.com/office/drawing/2014/main" id="{0A487AC9-FCA1-4360-AAEF-F7704A4E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3" name="Oval 113">
            <a:extLst>
              <a:ext uri="{FF2B5EF4-FFF2-40B4-BE49-F238E27FC236}">
                <a16:creationId xmlns="" xmlns:a16="http://schemas.microsoft.com/office/drawing/2014/main" id="{CB77779D-77DC-48BE-BC99-88065A985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775" y="16763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4" name="Oval 114">
            <a:extLst>
              <a:ext uri="{FF2B5EF4-FFF2-40B4-BE49-F238E27FC236}">
                <a16:creationId xmlns="" xmlns:a16="http://schemas.microsoft.com/office/drawing/2014/main" id="{0ACD77F4-16B5-4655-9171-2126F8EB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5" name="Oval 115">
            <a:extLst>
              <a:ext uri="{FF2B5EF4-FFF2-40B4-BE49-F238E27FC236}">
                <a16:creationId xmlns="" xmlns:a16="http://schemas.microsoft.com/office/drawing/2014/main" id="{B6F586A4-E755-4AD3-B2B8-6308B816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6" name="Oval 116">
            <a:extLst>
              <a:ext uri="{FF2B5EF4-FFF2-40B4-BE49-F238E27FC236}">
                <a16:creationId xmlns="" xmlns:a16="http://schemas.microsoft.com/office/drawing/2014/main" id="{B3D88567-3031-46DD-B324-52ACDF01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7" name="Oval 117">
            <a:extLst>
              <a:ext uri="{FF2B5EF4-FFF2-40B4-BE49-F238E27FC236}">
                <a16:creationId xmlns="" xmlns:a16="http://schemas.microsoft.com/office/drawing/2014/main" id="{7A4D848D-5611-4D09-A0ED-77E68738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60" y="169636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9" name="Oval 119">
            <a:extLst>
              <a:ext uri="{FF2B5EF4-FFF2-40B4-BE49-F238E27FC236}">
                <a16:creationId xmlns="" xmlns:a16="http://schemas.microsoft.com/office/drawing/2014/main" id="{5D3291AA-CAB8-4750-A6EC-AD713C23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0" name="Oval 120">
            <a:extLst>
              <a:ext uri="{FF2B5EF4-FFF2-40B4-BE49-F238E27FC236}">
                <a16:creationId xmlns="" xmlns:a16="http://schemas.microsoft.com/office/drawing/2014/main" id="{967DC1E0-18B6-41C7-8910-51D1DB8C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1" name="Oval 121">
            <a:extLst>
              <a:ext uri="{FF2B5EF4-FFF2-40B4-BE49-F238E27FC236}">
                <a16:creationId xmlns="" xmlns:a16="http://schemas.microsoft.com/office/drawing/2014/main" id="{72594ADF-04DD-445D-882F-9DFD6B33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137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2" name="Oval 122">
            <a:extLst>
              <a:ext uri="{FF2B5EF4-FFF2-40B4-BE49-F238E27FC236}">
                <a16:creationId xmlns="" xmlns:a16="http://schemas.microsoft.com/office/drawing/2014/main" id="{A3A19411-0E09-4DDC-A9B7-E683AF3C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08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3" name="Oval 123">
            <a:extLst>
              <a:ext uri="{FF2B5EF4-FFF2-40B4-BE49-F238E27FC236}">
                <a16:creationId xmlns="" xmlns:a16="http://schemas.microsoft.com/office/drawing/2014/main" id="{11C46EF4-8715-4A74-959A-C34479D4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4" name="Oval 124">
            <a:extLst>
              <a:ext uri="{FF2B5EF4-FFF2-40B4-BE49-F238E27FC236}">
                <a16:creationId xmlns="" xmlns:a16="http://schemas.microsoft.com/office/drawing/2014/main" id="{28C3936E-F966-4B27-A604-A7EE6684E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5" name="Oval 125">
            <a:extLst>
              <a:ext uri="{FF2B5EF4-FFF2-40B4-BE49-F238E27FC236}">
                <a16:creationId xmlns="" xmlns:a16="http://schemas.microsoft.com/office/drawing/2014/main" id="{220F230E-80D6-43A6-A213-DCC47DA6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520" y="1065914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6" name="Oval 126">
            <a:extLst>
              <a:ext uri="{FF2B5EF4-FFF2-40B4-BE49-F238E27FC236}">
                <a16:creationId xmlns="" xmlns:a16="http://schemas.microsoft.com/office/drawing/2014/main" id="{21C4AACE-798F-4934-8ABC-768EF5F0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7" name="Oval 127">
            <a:extLst>
              <a:ext uri="{FF2B5EF4-FFF2-40B4-BE49-F238E27FC236}">
                <a16:creationId xmlns="" xmlns:a16="http://schemas.microsoft.com/office/drawing/2014/main" id="{EFA7BCF9-15E7-4EE3-AE36-2E443907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8" name="Oval 128">
            <a:extLst>
              <a:ext uri="{FF2B5EF4-FFF2-40B4-BE49-F238E27FC236}">
                <a16:creationId xmlns="" xmlns:a16="http://schemas.microsoft.com/office/drawing/2014/main" id="{4CD298FE-6FEF-4DE5-A28B-E93F71AB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069662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9" name="Oval 129">
            <a:extLst>
              <a:ext uri="{FF2B5EF4-FFF2-40B4-BE49-F238E27FC236}">
                <a16:creationId xmlns="" xmlns:a16="http://schemas.microsoft.com/office/drawing/2014/main" id="{9306F08C-8EA1-4A8C-9C32-0E780BF7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90" name="Oval 130">
            <a:extLst>
              <a:ext uri="{FF2B5EF4-FFF2-40B4-BE49-F238E27FC236}">
                <a16:creationId xmlns="" xmlns:a16="http://schemas.microsoft.com/office/drawing/2014/main" id="{093FA3A4-09AF-42FA-BD55-6537E351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5092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803" name="Text Box 131">
            <a:extLst>
              <a:ext uri="{FF2B5EF4-FFF2-40B4-BE49-F238E27FC236}">
                <a16:creationId xmlns="" xmlns:a16="http://schemas.microsoft.com/office/drawing/2014/main" id="{C8DFBB4C-7A86-49D6-B32D-55D3542A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57" y="5588675"/>
            <a:ext cx="60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VNI-Avo" pitchFamily="2" charset="0"/>
              </a:rPr>
              <a:t>g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4" name="Text Box 132">
            <a:extLst>
              <a:ext uri="{FF2B5EF4-FFF2-40B4-BE49-F238E27FC236}">
                <a16:creationId xmlns="" xmlns:a16="http://schemas.microsoft.com/office/drawing/2014/main" id="{E70AF9F6-6B12-4D91-A5CF-A01E58C2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40" y="5527183"/>
            <a:ext cx="83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VNI-Avo" pitchFamily="2" charset="0"/>
              </a:rPr>
              <a:t>y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5" name="Text Box 133">
            <a:extLst>
              <a:ext uri="{FF2B5EF4-FFF2-40B4-BE49-F238E27FC236}">
                <a16:creationId xmlns="" xmlns:a16="http://schemas.microsoft.com/office/drawing/2014/main" id="{4DC3CCAE-FB10-4C09-8026-396B4FDA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708" y="5560649"/>
            <a:ext cx="76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cs typeface="Arial" pitchFamily="34" charset="0"/>
              </a:rPr>
              <a:t>u</a:t>
            </a:r>
          </a:p>
        </p:txBody>
      </p:sp>
      <p:sp>
        <p:nvSpPr>
          <p:cNvPr id="28806" name="Text Box 134">
            <a:extLst>
              <a:ext uri="{FF2B5EF4-FFF2-40B4-BE49-F238E27FC236}">
                <a16:creationId xmlns="" xmlns:a16="http://schemas.microsoft.com/office/drawing/2014/main" id="{416C0A98-1EBE-43E8-AF80-1A6258AC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289" y="5560648"/>
            <a:ext cx="53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VNI-Avo" pitchFamily="2" charset="0"/>
              </a:rPr>
              <a:t>y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7" name="Text Box 135">
            <a:extLst>
              <a:ext uri="{FF2B5EF4-FFF2-40B4-BE49-F238E27FC236}">
                <a16:creationId xmlns="" xmlns:a16="http://schemas.microsoft.com/office/drawing/2014/main" id="{4B939225-99A4-45AE-B7B9-04E2C65B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560689"/>
            <a:ext cx="60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VNI-Avo" pitchFamily="2" charset="0"/>
              </a:rPr>
              <a:t>y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8" name="Text Box 136">
            <a:extLst>
              <a:ext uri="{FF2B5EF4-FFF2-40B4-BE49-F238E27FC236}">
                <a16:creationId xmlns="" xmlns:a16="http://schemas.microsoft.com/office/drawing/2014/main" id="{0E1BE58F-CD0A-4802-B24B-CBD6D123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0627"/>
            <a:ext cx="68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cs typeface="Arial" pitchFamily="34" charset="0"/>
              </a:rPr>
              <a:t>e</a:t>
            </a:r>
            <a:endParaRPr lang="en-US" altLang="en-US" sz="6000" b="1" dirty="0">
              <a:cs typeface="Arial" pitchFamily="34" charset="0"/>
            </a:endParaRPr>
          </a:p>
        </p:txBody>
      </p:sp>
      <p:sp>
        <p:nvSpPr>
          <p:cNvPr id="28809" name="AutoShape 137">
            <a:extLst>
              <a:ext uri="{FF2B5EF4-FFF2-40B4-BE49-F238E27FC236}">
                <a16:creationId xmlns="" xmlns:a16="http://schemas.microsoft.com/office/drawing/2014/main" id="{FF6891CF-4C96-47DB-829C-EE4BF294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50552"/>
            <a:ext cx="517160" cy="473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006617244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0066172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810" name="Text Box 138">
            <a:extLst>
              <a:ext uri="{FF2B5EF4-FFF2-40B4-BE49-F238E27FC236}">
                <a16:creationId xmlns="" xmlns:a16="http://schemas.microsoft.com/office/drawing/2014/main" id="{199E5FFC-4296-4F65-A956-ED27FAA7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561931"/>
            <a:ext cx="53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VNI-Avo" pitchFamily="2" charset="0"/>
              </a:rPr>
              <a:t>g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139" name="Oval 106">
            <a:extLst>
              <a:ext uri="{FF2B5EF4-FFF2-40B4-BE49-F238E27FC236}">
                <a16:creationId xmlns="" xmlns:a16="http://schemas.microsoft.com/office/drawing/2014/main" id="{79B1AFC2-88CB-4B6A-B18A-1E478D85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141" y="222567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Bản ghi Mới 10 (online-audio-converter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93510" y="615845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3 0.02732 C 0.04219 0.02662 -0.0039 0.02639 -0.04934 0.02523 C -0.05364 0.025 -0.06354 0.02315 -0.06354 0.02338 C -0.0595 0.0375 -0.05989 0.05371 -0.0651 0.06759 C -0.08802 0.06759 -0.11132 0.06759 -0.1345 0.06759 C -0.13854 0.07246 -0.13958 0.07801 -0.14257 0.08426 C -0.14257 0.08472 -0.14388 0.10023 -0.1457 0.10324 C -0.14791 0.10718 -0.15364 0.11389 -0.15364 0.11412 C -0.15481 0.12755 -0.15742 0.1625 -0.17278 0.1625 C -0.16966 0.1632 -0.16614 0.16296 -0.16315 0.16458 C -0.15794 0.16713 -0.15768 0.18079 -0.15677 0.18588 C -0.15169 0.21574 -0.15208 0.20556 -0.15208 0.24722 C -0.16158 0.25046 -0.17461 0.25324 -0.18385 0.25996 C -0.19427 0.26736 -0.19466 0.26945 -0.20612 0.27246 C -0.2108 0.27662 -0.21627 0.27963 -0.22031 0.28496 C -0.22343 0.28912 -0.22825 0.29699 -0.23294 0.29977 C -0.24257 0.30556 -0.24961 0.30671 -0.26002 0.30833 C -0.26523 0.31065 -0.26471 0.30833 -0.26471 0.3125 C -0.25429 0.31482 -0.25429 0.31458 -0.24895 0.32523 C -0.24596 0.33982 -0.24687 0.35486 -0.24414 0.36968 C -0.24518 0.38287 -0.25 0.4088 -0.23789 0.41412 C -0.23424 0.41875 -0.23372 0.42292 -0.23138 0.42894 C -0.26419 0.42963 -0.297 0.42986 -0.32981 0.43102 C -0.33789 0.43125 -0.34635 0.43264 -0.35364 0.4375 C -0.36093 0.44236 -0.36471 0.44884 -0.37122 0.4544 C -0.36914 0.47639 -0.36783 0.48519 -0.36783 0.50926 C -0.35885 0.5456 -0.36315 0.58588 -0.36627 0.62338 C -0.36627 0.63195 -0.40625 0.85417 -0.35364 0.80741 C -0.34908 0.79815 -0.34231 0.79491 -0.33606 0.7882 C -0.33476 0.78658 -0.3319 0.78634 -0.33138 0.78403 C -0.3302 0.77801 -0.33138 0.7713 -0.33138 0.76505 " pathEditMode="relative" rAng="0" ptsTypes="AAAAAAAAAAAAAAAAAAAAAAAAAAAAAAA">
                                      <p:cBhvr>
                                        <p:cTn id="29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3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088 C 0.01185 0.11019 0.025 0.11227 0.04024 0.11505 C 0.04805 0.11829 0.05586 0.11991 0.06407 0.12153 C 0.06888 0.1257 0.07149 0.13033 0.07513 0.13634 C 0.07644 0.13843 0.07852 0.14259 0.07852 0.14283 C 0.07644 0.14815 0.07461 0.15417 0.07201 0.15949 C 0.06993 0.16366 0.06563 0.17222 0.06563 0.17246 C 0.06289 0.1875 0.05625 0.19908 0.04831 0.21042 C 0.04779 0.2132 0.04779 0.21621 0.04675 0.21875 C 0.04597 0.2206 0.04414 0.22107 0.04336 0.22292 C 0.03633 0.24167 0.04336 0.23148 0.03868 0.23773 C 0.06211 0.22755 0.08177 0.23472 0.10534 0.23773 C 0.11198 0.24005 0.1181 0.24283 0.12448 0.2463 C 0.13347 0.25857 0.12878 0.25533 0.13711 0.25903 C 0.14896 0.27477 0.1448 0.26829 0.15625 0.27801 C 0.16472 0.29583 0.16394 0.30556 0.18321 0.30556 C 0.18177 0.31968 0.18034 0.34306 0.17045 0.35185 C 0.16862 0.35579 0.16576 0.35857 0.16407 0.3625 C 0.16316 0.36435 0.16342 0.3669 0.1625 0.36875 C 0.1573 0.38125 0.15196 0.39005 0.14024 0.39005 C 0.14701 0.39583 0.15196 0.39954 0.15782 0.40695 C 0.16107 0.42014 0.16875 0.43148 0.17513 0.44283 C 0.17761 0.45301 0.1767 0.48102 0.18959 0.48102 C 0.18164 0.48611 0.17592 0.48912 0.16888 0.49583 C 0.15521 0.5088 0.14636 0.52361 0.12917 0.52732 C 0.12292 0.53009 0.11576 0.5338 0.11003 0.53796 C 0.10144 0.54445 0.09584 0.55486 0.08633 0.55903 C 0.0806 0.57107 0.07227 0.56991 0.0625 0.57176 C 0.06094 0.57246 0.05925 0.57269 0.05782 0.57384 C 0.05196 0.57847 0.05677 0.57801 0.053 0.57801 C 0.0556 0.62176 0.06628 0.67616 0.04831 0.71343 C 0.04388 0.73658 0.05 0.70787 0.04336 0.72824 C 0.04024 0.7375 0.04154 0.74676 0.03711 0.75509 C 0.03855 0.77315 0.04063 0.79121 0.04336 0.80857 C 0.04427 0.81389 0.04831 0.81667 0.04831 0.8213 L 0.07201 0.8044 " pathEditMode="relative" rAng="0" ptsTypes="AAAAAAAAAAAAAAAAAAAAAAAAAAAAAAAAAAAA">
                                      <p:cBhvr>
                                        <p:cTn id="33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3658 C -0.01575 0.05278 0.04454 0.04074 0.09597 0.04074 C 0.10013 0.04607 0.10482 0.05417 0.1099 0.05741 C 0.12266 0.06597 0.14271 0.06505 0.15495 0.06597 C 0.15847 0.06759 0.16224 0.06783 0.16576 0.07014 C 0.16784 0.07176 0.16967 0.07454 0.17188 0.07639 C 0.18008 0.08287 0.17422 0.07546 0.178 0.08079 C 0.17526 0.09259 0.17084 0.10139 0.16719 0.1125 C 0.16589 0.11667 0.1642 0.12523 0.1642 0.12546 C 0.16368 0.13079 0.16368 0.13658 0.1625 0.14213 C 0.16159 0.14653 0.15339 0.16528 0.15339 0.16968 C 0.15495 0.1669 0.1556 0.16273 0.15795 0.16111 C 0.15925 0.16019 0.16107 0.16227 0.1625 0.1632 C 0.17201 0.16875 0.16615 0.1669 0.17657 0.17384 C 0.18907 0.18241 0.20222 0.19051 0.21511 0.19722 C 0.22487 0.20232 0.23125 0.21273 0.24167 0.21621 C 0.2474 0.22153 0.2517 0.22269 0.2586 0.22454 C 0.26302 0.23056 0.26446 0.23403 0.26941 0.23935 C 0.27396 0.24421 0.27084 0.24375 0.27409 0.24375 C 0.27513 0.24792 0.27774 0.25208 0.27722 0.25625 C 0.27657 0.26111 0.27097 0.26875 0.27097 0.26898 C 0.26693 0.29167 0.27305 0.26389 0.26485 0.28333 C 0.25964 0.29607 0.26641 0.28773 0.26185 0.29815 C 0.25625 0.31088 0.24727 0.32153 0.23685 0.32593 C 0.23529 0.33333 0.23659 0.33079 0.23386 0.33449 C 0.23672 0.33704 0.24037 0.3382 0.2431 0.34074 C 0.24506 0.34236 0.2461 0.34537 0.24766 0.34722 C 0.2543 0.35486 0.26276 0.35926 0.27097 0.36204 C 0.27696 0.36713 0.28308 0.37222 0.28972 0.37477 C 0.29441 0.38449 0.3 0.3963 0.30821 0.4 C 0.31276 0.40972 0.31589 0.41296 0.32071 0.4213 C 0.32188 0.42338 0.32227 0.42616 0.3237 0.42755 C 0.32644 0.42986 0.33308 0.43171 0.33308 0.43195 C 0.32474 0.43588 0.31993 0.44398 0.31276 0.45093 C 0.30547 0.4581 0.30248 0.45926 0.2974 0.46759 C 0.29323 0.47477 0.29388 0.47917 0.28816 0.48449 C 0.27748 0.50648 0.26185 0.52894 0.24167 0.52894 C 0.23112 0.54607 0.23295 0.53958 0.23842 0.55857 C 0.24141 0.58727 0.2474 0.62037 0.24766 0.64954 C 0.24818 0.69005 0.24766 0.73079 0.24766 0.77176 " pathEditMode="relative" rAng="0" ptsTypes="AAAAAAAAAAAAAAAAAAAAAAAAAAAAAAAAAAAAAAAA">
                                      <p:cBhvr>
                                        <p:cTn id="37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222 C -0.01302 -0.01389 -0.02734 -0.00787 -0.0414 -0.00532 C -0.06315 0.00417 -0.04244 -0.00625 -0.05573 0.00301 C -0.06054 0.00625 -0.06627 0.00718 -0.07148 0.00949 C -0.07604 0.01505 -0.07474 0.01158 -0.07474 0.01991 C -0.0789 0.02824 -0.07708 0.03125 -0.08437 0.03472 C -0.08711 0.0456 -0.09296 0.05579 -0.10013 0.06204 C -0.10573 0.07361 -0.10807 0.08866 -0.10807 0.10232 C -0.09752 0.10579 -0.08958 0.11482 -0.07942 0.11921 C -0.07838 0.1206 -0.0776 0.12246 -0.0763 0.12361 C -0.075 0.12477 -0.07252 0.12384 -0.07148 0.1257 C -0.06367 0.14028 -0.06679 0.17685 -0.06679 0.18704 C -0.07617 0.19306 -0.08385 0.2007 -0.09375 0.20602 C -0.10065 0.21482 -0.0927 0.20625 -0.10651 0.2125 C -0.11328 0.21551 -0.12096 0.22338 -0.12877 0.22685 C -0.13658 0.23704 -0.12994 0.23125 -0.14296 0.23496 C -0.14635 0.23658 -0.1526 0.23935 -0.1526 0.23982 C -0.15781 0.25023 -0.16367 0.25371 -0.17148 0.26088 C -0.17461 0.28056 -0.17291 0.27778 -0.18906 0.27778 C -0.18307 0.2794 -0.17708 0.27917 -0.17148 0.28195 C -0.17005 0.28264 -0.16979 0.28542 -0.16836 0.28634 C -0.16276 0.29005 -0.15651 0.29097 -0.15104 0.29468 C -0.13711 0.30371 -0.15442 0.29468 -0.1414 0.30116 C -0.13086 0.31482 -0.12005 0.32755 -0.10963 0.34121 C -0.10846 0.34283 -0.10638 0.34236 -0.10481 0.34329 C -0.10273 0.34445 -0.10065 0.34607 -0.09856 0.34769 C -0.08711 0.35695 -0.09192 0.35232 -0.08593 0.36042 C -0.08489 0.36181 -0.08398 0.36366 -0.08255 0.36458 C -0.07968 0.36644 -0.07317 0.36875 -0.07317 0.36898 C -0.08515 0.3713 -0.09713 0.38125 -0.10651 0.39213 C -0.11041 0.39653 -0.12083 0.40949 -0.12552 0.41111 C -0.13177 0.4132 -0.13815 0.4125 -0.14453 0.4132 C -0.14557 0.41528 -0.14635 0.41783 -0.14765 0.41968 C -0.14908 0.4213 -0.1513 0.42153 -0.1526 0.42361 C -0.15364 0.42523 -0.15325 0.42801 -0.15416 0.42986 C -0.15638 0.43496 -0.16041 0.44051 -0.16367 0.44468 C -0.16588 0.45371 -0.17135 0.45671 -0.1763 0.46366 C -0.17682 0.46597 -0.17786 0.46968 -0.17786 0.46991 C -0.18099 0.47107 -0.18658 0.46968 -0.1875 0.47431 C -0.19231 0.4963 -0.18971 0.51458 -0.1875 0.53565 C -0.18671 0.57431 -0.18776 0.61181 -0.18255 0.64908 C -0.1845 0.65671 -0.18567 0.6632 -0.1875 0.67083 C -0.18554 0.73866 -0.20013 0.72778 -0.16211 0.72778 " pathEditMode="relative" rAng="0" ptsTypes="AAAAAAAAAAAAAAAAAAAAAAAAAAAAAAAAAAAAAAAAAAA">
                                      <p:cBhvr>
                                        <p:cTn id="41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227 C 0.05391 -0.0118 0.0448 -0.00995 0.04258 -0.0081 C 0.03516 -0.00208 0.04454 -0.0044 0.03477 -0.00162 C 0.01693 0.00371 -0.00117 0.00533 -0.01927 0.00671 C -0.02461 0.00903 -0.02981 0.01088 -0.03515 0.0132 C -0.04323 0.02014 -0.05286 0.03218 -0.06211 0.03634 C -0.06836 0.04514 -0.072 0.04676 -0.08125 0.04908 C -0.08281 0.05046 -0.08411 0.05185 -0.08593 0.05301 C -0.0875 0.05394 -0.08958 0.05371 -0.09075 0.05533 C -0.09192 0.05695 -0.09231 0.06158 -0.09231 0.06181 C -0.08815 0.06227 -0.08359 0.06204 -0.07968 0.06366 C -0.07044 0.06759 -0.06523 0.07338 -0.05586 0.07639 C -0.05065 0.0831 -0.047 0.0882 -0.03984 0.09121 C -0.03776 0.09306 -0.02291 0.10347 -0.02083 0.10602 C -0.01354 0.11435 -0.00859 0.12292 -0.00338 0.13357 C -0.0026 0.13542 0.00677 0.14121 0.00769 0.1419 C 0.01394 0.15093 0.02214 0.15671 0.03151 0.15671 C 0.01654 0.16412 -0.00026 0.16597 -0.01614 0.16945 C -0.02864 0.17222 -0.04062 0.17894 -0.0526 0.18426 C -0.05911 0.18727 -0.06627 0.18565 -0.07317 0.18634 C -0.08593 0.19213 -0.07942 0.19005 -0.09231 0.19283 C -0.10442 0.19815 -0.11679 0.2 -0.12877 0.20556 C -0.14218 0.21158 -0.13463 0.21158 -0.1414 0.21829 C -0.15 0.22685 -0.15755 0.23079 -0.16849 0.23079 C -0.15625 0.23658 -0.17187 0.22824 -0.15898 0.23935 C -0.15573 0.24236 -0.15156 0.24329 -0.14791 0.2456 C -0.13867 0.2581 -0.12916 0.27361 -0.11614 0.2794 C -0.10807 0.29236 -0.10963 0.29074 -0.097 0.2963 C -0.08671 0.30533 -0.07578 0.31042 -0.06367 0.3132 C -0.05481 0.31713 -0.04921 0.32384 -0.03984 0.32384 C -0.05794 0.32454 -0.07578 0.32454 -0.09388 0.32593 C -0.11106 0.32708 -0.12578 0.34213 -0.1414 0.34908 C -0.14765 0.35741 -0.1414 0.3507 -0.1526 0.35556 C -0.1638 0.36042 -0.17304 0.37292 -0.18437 0.37662 C -0.19062 0.38241 -0.19765 0.38704 -0.20494 0.38935 C -0.20781 0.3919 -0.20989 0.39583 -0.21302 0.39792 C -0.21588 0.4 -0.22252 0.40208 -0.22252 0.40232 C -0.23151 0.41019 -0.2388 0.41088 -0.24948 0.41273 C -0.25468 0.41736 -0.25221 0.4169 -0.25586 0.4169 C -0.24895 0.42153 -0.23828 0.43033 -0.23033 0.4338 C -0.22669 0.45301 -0.2319 0.43333 -0.22408 0.44653 C -0.21731 0.45741 -0.22604 0.47431 -0.21302 0.48009 C -0.20625 0.48889 -0.21106 0.50116 -0.20651 0.51181 C -0.20286 0.51968 -0.19661 0.52037 -0.19075 0.52246 C -0.18346 0.525 -0.17552 0.52824 -0.16849 0.5331 C -0.16744 0.53171 -0.16666 0.52824 -0.16523 0.52871 C -0.16145 0.53056 -0.16484 0.53982 -0.16523 0.54097 C -0.16419 0.55 -0.1625 0.55787 -0.16211 0.5669 C -0.16119 0.59167 -0.17096 0.625 -0.1763 0.64908 C -0.17838 0.6581 -0.18255 0.66458 -0.18437 0.67454 C -0.18593 0.68357 -0.18815 0.68958 -0.19075 0.69769 C -0.19479 0.71088 -0.19544 0.72014 -0.20182 0.73148 C -0.20234 0.73658 -0.20221 0.74144 -0.20338 0.74607 C -0.2039 0.74838 -0.20586 0.74884 -0.20651 0.75046 C -0.20742 0.75347 -0.20729 0.75625 -0.20807 0.75926 C -0.21171 0.76991 -0.2194 0.77199 -0.22721 0.77199 " pathEditMode="relative" rAng="0" ptsTypes="AAAAAAAAAAAAAAAAAAAAAAAAAAAAAAAAAAAAAAAAAAAAAAAAAAAAAAAA">
                                      <p:cBhvr>
                                        <p:cTn id="45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C 0.00586 0.00347 0.01133 0.00857 0.01758 0.01065 C 0.04063 0.01829 0.02123 0.00833 0.03816 0.01482 C 0.04571 0.01759 0.05326 0.02153 0.06042 0.02546 C 0.06706 0.02917 0.07292 0.03426 0.0793 0.0382 C 0.08243 0.04005 0.08894 0.04236 0.08894 0.04259 C 0.09427 0.05 0.10378 0.05347 0.11107 0.05718 C 0.1198 0.075 0.14805 0.07199 0.16042 0.07199 C 0.15521 0.07408 0.14987 0.07685 0.14441 0.07847 C 0.13711 0.08033 0.12917 0.08056 0.12227 0.08449 C 0.11511 0.08843 0.10886 0.09421 0.10157 0.09722 C 0.09688 0.10139 0.09258 0.10324 0.08737 0.10579 C 0.07969 0.11574 0.07188 0.12083 0.06355 0.12894 C 0.05326 0.13866 0.06446 0.13357 0.05248 0.1375 C 0.04388 0.14491 0.03972 0.14421 0.02865 0.14583 C 0.01563 0.15139 0.03191 0.14445 0.01914 0.15023 C 0.01758 0.15093 0.0142 0.15232 0.0142 0.15255 C 0.0306 0.15579 0.04701 0.15787 0.06355 0.16065 C 0.06719 0.16227 0.07123 0.16296 0.07461 0.16505 C 0.07644 0.16597 0.07774 0.16806 0.0793 0.16921 C 0.08138 0.17083 0.08347 0.17222 0.08581 0.17338 C 0.08894 0.175 0.09532 0.17755 0.09532 0.17778 C 0.10052 0.18241 0.1056 0.18241 0.11107 0.18611 C 0.12344 0.19421 0.10899 0.18727 0.12071 0.19236 C 0.12904 0.20394 0.14063 0.20833 0.15092 0.21574 C 0.16094 0.22315 0.17136 0.23033 0.18086 0.23889 C 0.18243 0.24005 0.20573 0.25162 0.20951 0.25394 C 0.21628 0.25787 0.22149 0.26551 0.22865 0.26806 C 0.23177 0.26945 0.24909 0.27269 0.25092 0.27292 C 0.26394 0.27824 0.25717 0.27685 0.27149 0.27685 C 0.25664 0.28079 0.24232 0.28333 0.22709 0.28472 C 0.21511 0.29074 0.20209 0.29352 0.1905 0.30023 C 0.18451 0.30347 0.17904 0.30764 0.17305 0.31065 C 0.16185 0.31644 0.17149 0.3088 0.15873 0.31713 C 0.14375 0.32708 0.15691 0.32083 0.14597 0.32546 C 0.13972 0.33426 0.14649 0.32616 0.13646 0.33195 C 0.13477 0.33287 0.13347 0.33496 0.13177 0.33611 C 0.13034 0.33704 0.12865 0.3375 0.12709 0.3382 C 0.11615 0.34815 0.10769 0.36204 0.09688 0.37222 C 0.09584 0.37431 0.09532 0.37685 0.09375 0.37847 C 0.09232 0.37986 0.0905 0.37963 0.08894 0.38056 C 0.08373 0.38403 0.08177 0.38866 0.07618 0.39121 C 0.07136 0.39746 0.06823 0.40394 0.06355 0.41019 C 0.06914 0.42176 0.06368 0.41343 0.07618 0.42083 C 0.08529 0.42616 0.09441 0.43148 0.10313 0.43773 C 0.10769 0.44074 0.11198 0.44445 0.11602 0.44838 C 0.1181 0.45046 0.11993 0.45301 0.12227 0.45463 C 0.12722 0.45833 0.13386 0.45949 0.13816 0.46505 C 0.14441 0.47361 0.14805 0.48171 0.1556 0.4882 C 0.16133 0.5 0.1556 0.49028 0.16667 0.5007 C 0.18269 0.51597 0.1875 0.52616 0.20795 0.53056 C 0.21316 0.53287 0.21107 0.53264 0.2142 0.53264 C 0.21615 0.55949 0.21993 0.58588 0.22227 0.6132 C 0.22175 0.65671 0.24154 0.74375 0.21107 0.78658 C 0.18685 0.78403 0.18894 0.79421 0.18894 0.77593 " pathEditMode="relative" rAng="0" ptsTypes="AAAAAAAAAAAAAAAAAAAAAAAAAAAAAAAAAAAAAAAAAAAAAAAAAAAAAAA">
                                      <p:cBhvr>
                                        <p:cTn id="49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03241 C -0.02812 0.03658 -0.03307 0.04398 -0.03789 0.04722 C -0.0414 0.04954 -0.04531 0.05 -0.04895 0.05162 C -0.05937 0.06204 -0.05338 0.05533 -0.0664 0.07246 C -0.0677 0.07431 -0.06966 0.075 -0.07122 0.07662 C -0.07239 0.07778 -0.0733 0.07963 -0.07434 0.08102 C -0.07708 0.09236 -0.08203 0.09699 -0.08854 0.10417 C -0.09362 0.10972 -0.09674 0.11736 -0.1013 0.12338 C -0.10351 0.12639 -0.10625 0.12986 -0.10924 0.13171 C -0.11237 0.13357 -0.11875 0.13588 -0.11875 0.13611 C -0.12278 0.14167 -0.12643 0.14306 -0.13151 0.14653 C -0.1332 0.14769 -0.13619 0.1507 -0.13619 0.15093 C -0.1177 0.15232 -0.10208 0.15695 -0.08385 0.15926 C -0.06875 0.16574 -0.05351 0.17199 -0.03789 0.17616 C -0.03216 0.18333 -0.0263 0.18773 -0.01875 0.19097 C -0.00755 0.20232 0.0086 0.20533 0.02253 0.20787 C 0.02513 0.21065 0.02761 0.21412 0.03047 0.21644 C 0.03243 0.21783 0.0349 0.21713 0.03672 0.21852 C 0.03868 0.21991 0.03972 0.22315 0.04167 0.22477 C 0.0448 0.22732 0.05052 0.22963 0.0543 0.23125 C 0.06003 0.23634 0.06524 0.23866 0.07162 0.2419 C 0.07605 0.24398 0.07969 0.24815 0.08438 0.24815 C 0.05704 0.25417 0.09115 0.24722 0.02878 0.25232 C 0.02266 0.25278 0.01381 0.25833 0.00834 0.26088 C 0.00131 0.26389 -0.00546 0.26621 -0.01237 0.26898 C -0.01588 0.27037 -0.01849 0.27431 -0.02187 0.27546 C -0.02708 0.27708 -0.03255 0.27685 -0.03789 0.27755 C -0.04466 0.28056 -0.05156 0.28079 -0.05833 0.2838 C -0.06588 0.29051 -0.07552 0.29074 -0.08229 0.29861 C -0.0888 0.30602 -0.09531 0.31597 -0.1013 0.32408 C -0.10286 0.32616 -0.12122 0.32616 -0.12994 0.32616 C -0.12187 0.32963 -0.11328 0.33287 -0.10612 0.33889 C -0.1039 0.34074 -0.10234 0.34445 -0.09974 0.34537 C -0.09414 0.34746 -0.08802 0.34676 -0.08229 0.34746 C -0.05416 0.35972 -0.02434 0.36783 0.00495 0.37269 C 0.0125 0.37616 0.0198 0.37801 0.02722 0.38125 C 0.03334 0.38889 0.04128 0.39005 0.04948 0.3919 C 0.05886 0.39792 0.06667 0.40671 0.07657 0.41088 C 0.08151 0.41551 0.0793 0.41505 0.08282 0.41505 C 0.07474 0.41713 0.06693 0.41945 0.05899 0.42153 C 0.05573 0.42246 0.05274 0.42546 0.04948 0.4257 C 0.03386 0.42708 0.01836 0.42755 0.00339 0.43426 C -0.0082 0.43935 -0.02213 0.44167 -0.03307 0.44908 C -0.04153 0.45486 -0.05078 0.46088 -0.06015 0.46389 C -0.06171 0.46528 -0.06302 0.46667 -0.06484 0.46783 C -0.06614 0.46875 -0.06809 0.46875 -0.06953 0.46991 C -0.07135 0.47153 -0.07239 0.47454 -0.07434 0.47616 C -0.07916 0.48056 -0.08671 0.48102 -0.09166 0.48472 C -0.10768 0.4963 -0.09479 0.49121 -0.10768 0.49537 C -0.11406 0.50116 -0.12018 0.50417 -0.12682 0.51019 C -0.12838 0.51158 -0.12955 0.51366 -0.13151 0.51435 C -0.13359 0.51505 -0.13789 0.51644 -0.13789 0.51667 C -0.13307 0.51921 -0.12812 0.52176 -0.12343 0.525 C -0.12174 0.52616 -0.1207 0.52871 -0.11875 0.52917 C -0.1026 0.5331 -0.08437 0.53333 -0.06796 0.53542 C -0.06184 0.53982 -0.05729 0.54375 -0.05052 0.54607 C -0.04427 0.55394 -0.0332 0.55533 -0.025 0.5588 C -0.02187 0.56019 -0.01562 0.56296 -0.01562 0.5632 C -0.01406 0.56435 -0.0125 0.56621 -0.0108 0.56736 C -0.00885 0.56852 -0.00455 0.56945 -0.00455 0.56968 C -0.00559 0.57222 -0.00677 0.57477 -0.00768 0.57778 C -0.00833 0.58056 -0.00833 0.58357 -0.00924 0.58634 C -0.01237 0.5963 -0.01171 0.58912 -0.01562 0.59699 C -0.01692 0.59954 -0.01757 0.60255 -0.01875 0.60533 C -0.0207 0.60972 -0.025 0.61806 -0.025 0.61829 C -0.02942 0.65533 -0.025 0.61181 -0.025 0.68773 C -0.025 0.7007 -0.01237 0.76343 -0.03463 0.77454 C -0.04088 0.78241 -0.04609 0.78148 -0.0552 0.78287 C -0.05677 0.77662 -0.05833 0.77454 -0.06171 0.77014 " pathEditMode="relative" rAng="0" ptsTypes="AAAAAAAAAAAAAAAAAAAAAAAAAAAAAAAAAAAAAAAAAAAAAAAAAAAAAAAAAAAAAAAAAAAAA">
                                      <p:cBhvr>
                                        <p:cTn id="53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8803" grpId="0"/>
      <p:bldP spid="28804" grpId="0"/>
      <p:bldP spid="28805" grpId="0"/>
      <p:bldP spid="28806" grpId="0"/>
      <p:bldP spid="28807" grpId="0"/>
      <p:bldP spid="28808" grpId="0"/>
      <p:bldP spid="288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941" y="503582"/>
            <a:ext cx="10495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GB" sz="4000" dirty="0"/>
          </a:p>
        </p:txBody>
      </p:sp>
      <p:pic>
        <p:nvPicPr>
          <p:cNvPr id="3" name="Sile2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" b="94154" l="0" r="9907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4" r="3187" b="10360"/>
          <a:stretch/>
        </p:blipFill>
        <p:spPr bwMode="auto">
          <a:xfrm>
            <a:off x="82450" y="4642145"/>
            <a:ext cx="2660222" cy="22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859795-92ED-413C-A376-5F0CBE9DC9D6}"/>
              </a:ext>
            </a:extLst>
          </p:cNvPr>
          <p:cNvSpPr txBox="1"/>
          <p:nvPr/>
        </p:nvSpPr>
        <p:spPr>
          <a:xfrm>
            <a:off x="2984938" y="762870"/>
            <a:ext cx="374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91861" y="1198185"/>
            <a:ext cx="959594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000" dirty="0" smtClean="0"/>
              <a:t>- Nhận dạng được chữ cái g,y</a:t>
            </a:r>
          </a:p>
          <a:p>
            <a:r>
              <a:rPr lang="vi-VN" sz="4000" dirty="0" smtClean="0"/>
              <a:t>- Phát triển khả năng chú ý, ghi nhớ, phát âm đúng rõ ràng chữ cái g,y trong thẻ từ và qua trò chơi. </a:t>
            </a:r>
          </a:p>
          <a:p>
            <a:r>
              <a:rPr lang="vi-VN" sz="4000" dirty="0" smtClean="0"/>
              <a:t>- Hứng thú tham gia các hoạt động cùng cô và các bạn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E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8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" b="94154" l="0" r="9907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4" r="3187" b="10360"/>
          <a:stretch/>
        </p:blipFill>
        <p:spPr bwMode="auto">
          <a:xfrm>
            <a:off x="261120" y="3359925"/>
            <a:ext cx="2660222" cy="22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568997" y="3972910"/>
            <a:ext cx="888906" cy="666575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42567" y="4639485"/>
            <a:ext cx="846867" cy="310887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859795-92ED-413C-A376-5F0CBE9DC9D6}"/>
              </a:ext>
            </a:extLst>
          </p:cNvPr>
          <p:cNvSpPr txBox="1"/>
          <p:nvPr/>
        </p:nvSpPr>
        <p:spPr>
          <a:xfrm>
            <a:off x="3552381" y="2364864"/>
            <a:ext cx="80930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II.Chuẩn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:</a:t>
            </a:r>
            <a:endParaRPr lang="vi-VN" sz="2800" b="1" dirty="0" smtClean="0"/>
          </a:p>
          <a:p>
            <a:r>
              <a:rPr lang="en-US" sz="2800" dirty="0" smtClean="0"/>
              <a:t>* </a:t>
            </a:r>
            <a:r>
              <a:rPr lang="en-US" sz="2800" dirty="0" err="1" smtClean="0"/>
              <a:t>Cô</a:t>
            </a:r>
            <a:r>
              <a:rPr lang="en-US" sz="2800" dirty="0" smtClean="0"/>
              <a:t>: - 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 ''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'.     </a:t>
            </a:r>
            <a:endParaRPr lang="vi-VN" sz="2800" dirty="0" smtClean="0"/>
          </a:p>
          <a:p>
            <a:r>
              <a:rPr lang="en-US" sz="2800" dirty="0" smtClean="0"/>
              <a:t>          -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powerpoint</a:t>
            </a:r>
            <a:endParaRPr lang="vi-VN" sz="2800" dirty="0" smtClean="0"/>
          </a:p>
          <a:p>
            <a:r>
              <a:rPr lang="en-US" sz="2800" dirty="0" smtClean="0"/>
              <a:t>         - 2 </a:t>
            </a:r>
            <a:r>
              <a:rPr lang="en-US" sz="2800" dirty="0" err="1" smtClean="0"/>
              <a:t>bàn</a:t>
            </a:r>
            <a:r>
              <a:rPr lang="en-US" sz="2800" dirty="0" smtClean="0"/>
              <a:t> ,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r>
              <a:rPr lang="en-US" sz="2800" dirty="0" smtClean="0"/>
              <a:t>*</a:t>
            </a:r>
            <a:r>
              <a:rPr lang="en-US" sz="2800" dirty="0" err="1" smtClean="0"/>
              <a:t>Trẻ</a:t>
            </a:r>
            <a:r>
              <a:rPr lang="en-US" sz="2800" dirty="0" smtClean="0"/>
              <a:t>: 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g,y,h,k</a:t>
            </a:r>
            <a:r>
              <a:rPr lang="en-US" sz="2800" dirty="0" smtClean="0"/>
              <a:t>.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, </a:t>
            </a:r>
            <a:r>
              <a:rPr lang="en-US" sz="2800" dirty="0" err="1" smtClean="0"/>
              <a:t>nắp</a:t>
            </a:r>
            <a:r>
              <a:rPr lang="en-US" sz="2800" dirty="0" smtClean="0"/>
              <a:t> </a:t>
            </a:r>
            <a:r>
              <a:rPr lang="en-US" sz="2800" dirty="0" err="1" smtClean="0"/>
              <a:t>chai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97888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" b="94154" l="0" r="9907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4" r="3187" b="10360"/>
          <a:stretch/>
        </p:blipFill>
        <p:spPr bwMode="auto">
          <a:xfrm>
            <a:off x="145510" y="4866290"/>
            <a:ext cx="2534628" cy="169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859795-92ED-413C-A376-5F0CBE9DC9D6}"/>
              </a:ext>
            </a:extLst>
          </p:cNvPr>
          <p:cNvSpPr txBox="1"/>
          <p:nvPr/>
        </p:nvSpPr>
        <p:spPr>
          <a:xfrm>
            <a:off x="2007476" y="762870"/>
            <a:ext cx="813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ĐỘNG1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6263" y="1965435"/>
            <a:ext cx="947031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Đọc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về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ảnh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may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ứng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Tìm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giới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thiệu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g,y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88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le1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6389" y="612497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562" y="2028497"/>
            <a:ext cx="555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g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534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8231" y="5402338"/>
            <a:ext cx="58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X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1341" y="5386578"/>
            <a:ext cx="65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e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051" y="5397098"/>
            <a:ext cx="65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m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8979" y="5386588"/>
            <a:ext cx="58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¸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3111" y="5370828"/>
            <a:ext cx="58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.VnAvant" pitchFamily="34" charset="0"/>
              </a:rPr>
              <a:t>y</a:t>
            </a:r>
            <a:endParaRPr lang="vi-VN" sz="4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hinh\tải xuống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359" y="346842"/>
            <a:ext cx="7641020" cy="4771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-144381"/>
            <a:ext cx="10515600" cy="5795043"/>
          </a:xfrm>
        </p:spPr>
        <p:txBody>
          <a:bodyPr>
            <a:noAutofit/>
          </a:bodyPr>
          <a:lstStyle/>
          <a:p>
            <a:pPr algn="ctr"/>
            <a:r>
              <a:rPr lang="en-US" sz="45000" b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0FC1838-1D0A-4233-8B84-2DB65C00BF39}"/>
              </a:ext>
            </a:extLst>
          </p:cNvPr>
          <p:cNvSpPr/>
          <p:nvPr/>
        </p:nvSpPr>
        <p:spPr>
          <a:xfrm>
            <a:off x="0" y="255505"/>
            <a:ext cx="12191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n w="22225">
                <a:solidFill>
                  <a:srgbClr val="008000"/>
                </a:solidFill>
                <a:prstDash val="solid"/>
              </a:ln>
              <a:solidFill>
                <a:srgbClr val="00CC66"/>
              </a:solidFill>
            </a:endParaRPr>
          </a:p>
        </p:txBody>
      </p:sp>
      <p:pic>
        <p:nvPicPr>
          <p:cNvPr id="4" name="Sile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406388" y="6099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4704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nut 19"/>
          <p:cNvSpPr/>
          <p:nvPr/>
        </p:nvSpPr>
        <p:spPr>
          <a:xfrm>
            <a:off x="4023228" y="978214"/>
            <a:ext cx="3455894" cy="36460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5910" y="-724768"/>
            <a:ext cx="3644348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0" b="1" dirty="0">
                <a:solidFill>
                  <a:srgbClr val="002060"/>
                </a:solidFill>
                <a:latin typeface="Trebuchet MS" panose="020B0603020202020204" pitchFamily="34" charset="0"/>
                <a:cs typeface="Dubai Medium" panose="020B0603030403030204" pitchFamily="34" charset="-78"/>
              </a:rPr>
              <a:t>J</a:t>
            </a:r>
            <a:endParaRPr lang="en-US" sz="55000" b="1" dirty="0">
              <a:solidFill>
                <a:schemeClr val="accent1">
                  <a:lumMod val="60000"/>
                  <a:lumOff val="40000"/>
                </a:schemeClr>
              </a:solidFill>
              <a:latin typeface="Trebuchet MS" panose="020B0603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5E8566-AF7C-4A8C-BD89-65D3839862FD}"/>
              </a:ext>
            </a:extLst>
          </p:cNvPr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pic>
        <p:nvPicPr>
          <p:cNvPr id="3" name="Sile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238964" y="6112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700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0" grpId="0" animBg="1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362" y="289942"/>
            <a:ext cx="304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852" y="541660"/>
            <a:ext cx="33848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8988" y="272717"/>
            <a:ext cx="28394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HP001 5 hàng" panose="020B0603050302020204" pitchFamily="34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F9D695-BE9D-4AFA-A9BA-AA27CF94A5A4}"/>
              </a:ext>
            </a:extLst>
          </p:cNvPr>
          <p:cNvSpPr txBox="1"/>
          <p:nvPr/>
        </p:nvSpPr>
        <p:spPr>
          <a:xfrm>
            <a:off x="0" y="254833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1E871B-DD77-4082-818D-D121FDE2398E}"/>
              </a:ext>
            </a:extLst>
          </p:cNvPr>
          <p:cNvSpPr txBox="1"/>
          <p:nvPr/>
        </p:nvSpPr>
        <p:spPr>
          <a:xfrm>
            <a:off x="5158950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41731E-50A1-4D48-8DBF-0DB9C4DEFE38}"/>
              </a:ext>
            </a:extLst>
          </p:cNvPr>
          <p:cNvSpPr txBox="1"/>
          <p:nvPr/>
        </p:nvSpPr>
        <p:spPr>
          <a:xfrm>
            <a:off x="1169894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6488F6-1D9C-4A63-8C62-947FE176EB5C}"/>
              </a:ext>
            </a:extLst>
          </p:cNvPr>
          <p:cNvSpPr txBox="1"/>
          <p:nvPr/>
        </p:nvSpPr>
        <p:spPr>
          <a:xfrm>
            <a:off x="8431308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ile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326908" y="5997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11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313</Words>
  <Application>Microsoft Office PowerPoint</Application>
  <PresentationFormat>Custom</PresentationFormat>
  <Paragraphs>64</Paragraphs>
  <Slides>17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Calibri</vt:lpstr>
      <vt:lpstr>.VnAvant</vt:lpstr>
      <vt:lpstr>VNI-Avo</vt:lpstr>
      <vt:lpstr>Trebuchet MS</vt:lpstr>
      <vt:lpstr>Dubai Medium</vt:lpstr>
      <vt:lpstr>HP001 5 hàng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g</vt:lpstr>
      <vt:lpstr>Slide 8</vt:lpstr>
      <vt:lpstr>Slide 9</vt:lpstr>
      <vt:lpstr>Slide 10</vt:lpstr>
      <vt:lpstr>y</vt:lpstr>
      <vt:lpstr>Slide 12</vt:lpstr>
      <vt:lpstr>Slide 13</vt:lpstr>
      <vt:lpstr>Slide 14</vt:lpstr>
      <vt:lpstr>Bé vừa làm quen với chữ gì?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Tran Ngoc Hai</dc:creator>
  <cp:lastModifiedBy>FPT</cp:lastModifiedBy>
  <cp:revision>57</cp:revision>
  <dcterms:created xsi:type="dcterms:W3CDTF">2019-11-03T04:20:35Z</dcterms:created>
  <dcterms:modified xsi:type="dcterms:W3CDTF">2020-06-26T05:05:54Z</dcterms:modified>
</cp:coreProperties>
</file>