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sldIdLst>
    <p:sldId id="362" r:id="rId2"/>
    <p:sldId id="363" r:id="rId3"/>
    <p:sldId id="366" r:id="rId4"/>
    <p:sldId id="365" r:id="rId5"/>
    <p:sldId id="370" r:id="rId6"/>
    <p:sldId id="367" r:id="rId7"/>
    <p:sldId id="356" r:id="rId8"/>
    <p:sldId id="352" r:id="rId9"/>
    <p:sldId id="349" r:id="rId10"/>
    <p:sldId id="302" r:id="rId11"/>
    <p:sldId id="355" r:id="rId12"/>
    <p:sldId id="301" r:id="rId13"/>
    <p:sldId id="373" r:id="rId14"/>
    <p:sldId id="374" r:id="rId15"/>
    <p:sldId id="375" r:id="rId16"/>
    <p:sldId id="343" r:id="rId17"/>
    <p:sldId id="377" r:id="rId18"/>
    <p:sldId id="344" r:id="rId19"/>
    <p:sldId id="376" r:id="rId20"/>
    <p:sldId id="345" r:id="rId21"/>
    <p:sldId id="350" r:id="rId22"/>
    <p:sldId id="378" r:id="rId23"/>
    <p:sldId id="340" r:id="rId24"/>
    <p:sldId id="313" r:id="rId25"/>
    <p:sldId id="328" r:id="rId26"/>
    <p:sldId id="339" r:id="rId27"/>
    <p:sldId id="337" r:id="rId28"/>
    <p:sldId id="329" r:id="rId29"/>
    <p:sldId id="338" r:id="rId30"/>
    <p:sldId id="371" r:id="rId31"/>
    <p:sldId id="372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Avant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Avant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Avant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Avant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AvantH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AvantH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AvantH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AvantH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AvantH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CCFFFF"/>
    <a:srgbClr val="0033CC"/>
    <a:srgbClr val="00FFFF"/>
    <a:srgbClr val="3333CC"/>
    <a:srgbClr val="FFFF66"/>
    <a:srgbClr val="FF99FF"/>
    <a:srgbClr val="FF3300"/>
    <a:srgbClr val="00FF00"/>
    <a:srgbClr val="04EE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0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E32A71-7152-438D-A3E4-8E2B8727B1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3250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32A71-7152-438D-A3E4-8E2B8727B1A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32A71-7152-438D-A3E4-8E2B8727B1A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B5386-2342-48E9-A2C4-19A16D83CC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BC9D4-240B-4F7A-B758-309AA4D557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FFF1D-0CC5-447C-93EF-6186146CCB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238B1-0EDA-40BE-8498-1AE394C4AA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65D5D-A00C-4BF0-93C7-A0AEBC8458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F3BCA-F9B1-4D9E-ACB3-60422477C5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55BA4-BAAD-4837-8381-FD154CB0E5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44BC9-B8F7-4933-A69E-943BC2FEA9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DA4D8-2A51-4933-9DEA-174CFAD121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57D03-C0F3-4E98-BA7D-6A8FA0FDE4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ECBEC-FACF-4257-A929-015CC4685C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B178681-6938-4F67-96BD-73EA057DEC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ture271">
            <a:extLst>
              <a:ext uri="{FF2B5EF4-FFF2-40B4-BE49-F238E27FC236}">
                <a16:creationId xmlns="" xmlns:a16="http://schemas.microsoft.com/office/drawing/2014/main" id="{0C4A18C9-006A-4B32-9ACE-B9A3F8B47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2262"/>
            <a:ext cx="8229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3EBF131-FA67-4E5F-6E0B-5A2B65F31819}"/>
              </a:ext>
            </a:extLst>
          </p:cNvPr>
          <p:cNvGrpSpPr/>
          <p:nvPr/>
        </p:nvGrpSpPr>
        <p:grpSpPr>
          <a:xfrm>
            <a:off x="457200" y="8526"/>
            <a:ext cx="8415696" cy="6640682"/>
            <a:chOff x="457200" y="8526"/>
            <a:chExt cx="8415696" cy="6640682"/>
          </a:xfrm>
        </p:grpSpPr>
        <p:pic>
          <p:nvPicPr>
            <p:cNvPr id="4" name="Picture 6" descr="Picture271">
              <a:extLst>
                <a:ext uri="{FF2B5EF4-FFF2-40B4-BE49-F238E27FC236}">
                  <a16:creationId xmlns="" xmlns:a16="http://schemas.microsoft.com/office/drawing/2014/main" id="{24F36FA9-5226-2156-F366-FE14F24DD46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52400"/>
              <a:ext cx="82296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Picture271">
              <a:extLst>
                <a:ext uri="{FF2B5EF4-FFF2-40B4-BE49-F238E27FC236}">
                  <a16:creationId xmlns="" xmlns:a16="http://schemas.microsoft.com/office/drawing/2014/main" id="{3533A108-CF7A-5001-5468-6E78AA35779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431576" y="3104686"/>
              <a:ext cx="640639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Picture271">
              <a:extLst>
                <a:ext uri="{FF2B5EF4-FFF2-40B4-BE49-F238E27FC236}">
                  <a16:creationId xmlns="" xmlns:a16="http://schemas.microsoft.com/office/drawing/2014/main" id="{4D9CB4B7-1679-EA30-AD37-94078F9B4DE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356883" y="3090742"/>
              <a:ext cx="6640682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CC48044-8DE7-70FA-8FC0-36C374109A59}"/>
              </a:ext>
            </a:extLst>
          </p:cNvPr>
          <p:cNvSpPr/>
          <p:nvPr/>
        </p:nvSpPr>
        <p:spPr bwMode="auto">
          <a:xfrm>
            <a:off x="1515281" y="772524"/>
            <a:ext cx="6629400" cy="4762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Trường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mầm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non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thực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hành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phạm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dirty="0">
                <a:latin typeface="+mj-lt"/>
              </a:rPr>
              <a:t>K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on Tum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BB025CF-4472-AF8F-8B67-EC76145C7A55}"/>
              </a:ext>
            </a:extLst>
          </p:cNvPr>
          <p:cNvSpPr/>
          <p:nvPr/>
        </p:nvSpPr>
        <p:spPr bwMode="auto">
          <a:xfrm>
            <a:off x="1201584" y="1486969"/>
            <a:ext cx="3969190" cy="4762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Hoạt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động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làm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quen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chữ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cái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A83EBA6-71ED-528D-B9FE-6BED12A1F2CD}"/>
              </a:ext>
            </a:extLst>
          </p:cNvPr>
          <p:cNvSpPr/>
          <p:nvPr/>
        </p:nvSpPr>
        <p:spPr bwMode="auto">
          <a:xfrm>
            <a:off x="2438825" y="2234861"/>
            <a:ext cx="4720580" cy="2467845"/>
          </a:xfrm>
          <a:prstGeom prst="rect">
            <a:avLst/>
          </a:prstGeom>
          <a:solidFill>
            <a:srgbClr val="FFFFCC">
              <a:alpha val="9411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Làm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quen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nhóm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chữ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0" dirty="0">
                <a:solidFill>
                  <a:srgbClr val="FF0000"/>
                </a:solidFill>
                <a:latin typeface=".VnAvant" panose="020B7200000000000000" pitchFamily="34" charset="0"/>
              </a:rPr>
              <a:t>u, ư</a:t>
            </a:r>
            <a:endParaRPr kumimoji="0" lang="en-US" sz="15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.VnAvant" panose="020B72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98F1785-931C-2E1D-E064-0A3E155F39D0}"/>
              </a:ext>
            </a:extLst>
          </p:cNvPr>
          <p:cNvSpPr/>
          <p:nvPr/>
        </p:nvSpPr>
        <p:spPr bwMode="auto">
          <a:xfrm>
            <a:off x="2845386" y="5477572"/>
            <a:ext cx="3969190" cy="4762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GV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Ngô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Thị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Uyên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Uyên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5306E7B-4124-7AAB-BB62-9D2836772D77}"/>
              </a:ext>
            </a:extLst>
          </p:cNvPr>
          <p:cNvSpPr/>
          <p:nvPr/>
        </p:nvSpPr>
        <p:spPr bwMode="auto">
          <a:xfrm>
            <a:off x="1515281" y="4852014"/>
            <a:ext cx="6395051" cy="4762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Lớp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5-6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tuổi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Dự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kiến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thời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gian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30-35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phút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254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50+ Khung Powerpoint mới nhất và top những khung đẹp nhấ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02822"/>
            <a:ext cx="7163684" cy="5392141"/>
          </a:xfrm>
          <a:prstGeom prst="rect">
            <a:avLst/>
          </a:prstGeom>
          <a:noFill/>
        </p:spPr>
      </p:pic>
      <p:pic>
        <p:nvPicPr>
          <p:cNvPr id="20" name="Picture 5" descr="C:\Users\Win10\Downloads\U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0313" y="2514478"/>
            <a:ext cx="1439912" cy="2189142"/>
          </a:xfrm>
          <a:prstGeom prst="rect">
            <a:avLst/>
          </a:prstGeom>
          <a:noFill/>
        </p:spPr>
      </p:pic>
      <p:pic>
        <p:nvPicPr>
          <p:cNvPr id="35" name="Picture 6" descr="C:\Users\Win10\Downloads\U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904" y="2514600"/>
            <a:ext cx="561896" cy="2120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hững Trọn Bộ 11 Chủ Đề Hình Nền Powerpoint 2010 Đẹp, 100+ Hình Nền Slide  Đẹp 2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0"/>
            <a:ext cx="9347200" cy="7010400"/>
          </a:xfrm>
          <a:prstGeom prst="rect">
            <a:avLst/>
          </a:prstGeom>
          <a:noFill/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143000" y="1752600"/>
            <a:ext cx="32766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u</a:t>
            </a:r>
          </a:p>
        </p:txBody>
      </p:sp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4800600" y="1295400"/>
            <a:ext cx="35052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.VnAvant"/>
              </a:rPr>
              <a:t>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hững Trọn Bộ 11 Chủ Đề Hình Nền Powerpoint 2010 Đẹp, 100+ Hình Nền Slide  Đẹp 2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4300"/>
            <a:ext cx="9347200" cy="7010400"/>
          </a:xfrm>
          <a:prstGeom prst="rect">
            <a:avLst/>
          </a:prstGeom>
          <a:noFill/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066800" y="2057400"/>
            <a:ext cx="21336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</a:rPr>
              <a:t>u</a:t>
            </a: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886200" y="2743200"/>
            <a:ext cx="22860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vant"/>
              </a:rPr>
              <a:t>u</a:t>
            </a:r>
          </a:p>
        </p:txBody>
      </p:sp>
      <p:pic>
        <p:nvPicPr>
          <p:cNvPr id="5" name="Picture 4" descr="C:\Users\Win10\Downloads\2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657600"/>
            <a:ext cx="1752600" cy="11420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9906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kiÓu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÷ 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5105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Ch÷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in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hoa</a:t>
            </a:r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51054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Ch÷  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in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th­êng</a:t>
            </a:r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50292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Ch÷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viÕt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th­êng</a:t>
            </a:r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45492E-6 C 0.00902 -0.0037 0.01805 -0.0074 0.0217 -0.00509 C 0.02534 -0.00277 0.0243 0.01572 0.0217 0.01318 C 0.01909 0.01063 0.00989 -0.01687 0.0059 -0.0208 " pathEditMode="relative" ptsTypes="aa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92639E-F893-72CC-2868-669CA7326948}"/>
              </a:ext>
            </a:extLst>
          </p:cNvPr>
          <p:cNvSpPr txBox="1"/>
          <p:nvPr/>
        </p:nvSpPr>
        <p:spPr>
          <a:xfrm>
            <a:off x="914400" y="1539067"/>
            <a:ext cx="7696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ư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fontAlgn="base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01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móc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sổ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bây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?(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ư)</a:t>
            </a:r>
          </a:p>
          <a:p>
            <a:pPr fontAlgn="base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 3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fontAlgn="base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fontAlgn="base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ừ ừ ư ư ư, ư ứ ứ ư ư.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 1-2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980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00+ hình nền đẹp cho bé yêu - hinhanhsieudep.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077739" cy="6858000"/>
          </a:xfrm>
          <a:prstGeom prst="rect">
            <a:avLst/>
          </a:prstGeom>
          <a:noFill/>
        </p:spPr>
      </p:pic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2792413" y="2209800"/>
            <a:ext cx="28956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Avant"/>
              </a:rPr>
              <a:t>u</a:t>
            </a:r>
          </a:p>
        </p:txBody>
      </p:sp>
      <p:pic>
        <p:nvPicPr>
          <p:cNvPr id="11" name="Picture 1" descr="C:\Users\Win10\Downloads\U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5336" y="2139036"/>
            <a:ext cx="2133601" cy="3142828"/>
          </a:xfrm>
          <a:prstGeom prst="rect">
            <a:avLst/>
          </a:prstGeom>
          <a:noFill/>
        </p:spPr>
      </p:pic>
      <p:pic>
        <p:nvPicPr>
          <p:cNvPr id="13" name="Picture 4" descr="C:\Users\Win10\Downloads\U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0863" y="2133600"/>
            <a:ext cx="799738" cy="3044617"/>
          </a:xfrm>
          <a:prstGeom prst="rect">
            <a:avLst/>
          </a:prstGeom>
          <a:noFill/>
        </p:spPr>
      </p:pic>
      <p:pic>
        <p:nvPicPr>
          <p:cNvPr id="7" name="Picture 7" descr="C:\Users\Win10\Downloads\U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1701872"/>
            <a:ext cx="762000" cy="1193728"/>
          </a:xfrm>
          <a:prstGeom prst="rect">
            <a:avLst/>
          </a:prstGeom>
          <a:noFill/>
        </p:spPr>
      </p:pic>
      <p:pic>
        <p:nvPicPr>
          <p:cNvPr id="8" name="Picture 2" descr="C:\Users\Win10\Downloads\U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1717384"/>
            <a:ext cx="752098" cy="1178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6388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92639E-F893-72CC-2868-669CA7326948}"/>
              </a:ext>
            </a:extLst>
          </p:cNvPr>
          <p:cNvSpPr txBox="1"/>
          <p:nvPr/>
        </p:nvSpPr>
        <p:spPr>
          <a:xfrm>
            <a:off x="838200" y="1295400"/>
            <a:ext cx="76962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ư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 3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fontAlgn="base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fontAlgn="base">
              <a:buFontTx/>
              <a:buChar char="-"/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ừ ừ ư ư ư, ư ứ ứ ư ư.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 1-2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 (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1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móc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sổ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móc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móc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fontAlgn="base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41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00+ hình nền đẹp cho bé yêu - hinhanhsieudep.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077739" cy="6858000"/>
          </a:xfrm>
          <a:prstGeom prst="rect">
            <a:avLst/>
          </a:prstGeom>
          <a:noFill/>
        </p:spPr>
      </p:pic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2792413" y="2209800"/>
            <a:ext cx="28956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Avant"/>
              </a:rPr>
              <a:t>u</a:t>
            </a:r>
          </a:p>
        </p:txBody>
      </p:sp>
      <p:pic>
        <p:nvPicPr>
          <p:cNvPr id="11" name="Picture 1" descr="C:\Users\Win10\Downloads\U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5336" y="2139036"/>
            <a:ext cx="2133601" cy="3142828"/>
          </a:xfrm>
          <a:prstGeom prst="rect">
            <a:avLst/>
          </a:prstGeom>
          <a:noFill/>
        </p:spPr>
      </p:pic>
      <p:pic>
        <p:nvPicPr>
          <p:cNvPr id="13" name="Picture 4" descr="C:\Users\Win10\Downloads\U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0863" y="2133600"/>
            <a:ext cx="799738" cy="3044617"/>
          </a:xfrm>
          <a:prstGeom prst="rect">
            <a:avLst/>
          </a:prstGeom>
          <a:noFill/>
        </p:spPr>
      </p:pic>
      <p:pic>
        <p:nvPicPr>
          <p:cNvPr id="7" name="Picture 7" descr="C:\Users\Win10\Downloads\U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1701872"/>
            <a:ext cx="762000" cy="1193728"/>
          </a:xfrm>
          <a:prstGeom prst="rect">
            <a:avLst/>
          </a:prstGeom>
          <a:noFill/>
        </p:spPr>
      </p:pic>
      <p:pic>
        <p:nvPicPr>
          <p:cNvPr id="8" name="Picture 2" descr="C:\Users\Win10\Downloads\U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1717384"/>
            <a:ext cx="752098" cy="1178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92639E-F893-72CC-2868-669CA7326948}"/>
              </a:ext>
            </a:extLst>
          </p:cNvPr>
          <p:cNvSpPr txBox="1"/>
          <p:nvPr/>
        </p:nvSpPr>
        <p:spPr>
          <a:xfrm>
            <a:off x="838200" y="1295400"/>
            <a:ext cx="7696200" cy="7386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fontAlgn="base"/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923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hững Trọn Bộ 11 Chủ Đề Hình Nền Powerpoint 2010 Đẹp, 100+ Hình Nền Slide  Đẹp 2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4300"/>
            <a:ext cx="9347200" cy="7010400"/>
          </a:xfrm>
          <a:prstGeom prst="rect">
            <a:avLst/>
          </a:prstGeom>
          <a:noFill/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4038600" y="2895600"/>
            <a:ext cx="19812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Avant"/>
              </a:rPr>
              <a:t>­</a:t>
            </a: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295400" y="1905000"/>
            <a:ext cx="25908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vantH"/>
              </a:rPr>
              <a:t>­</a:t>
            </a:r>
          </a:p>
        </p:txBody>
      </p:sp>
      <p:pic>
        <p:nvPicPr>
          <p:cNvPr id="9" name="Picture 8" descr="C:\Users\Win10\Downloads\2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657600"/>
            <a:ext cx="1853922" cy="1447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81200" y="9906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kiÓu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.VnAvant" pitchFamily="34" charset="0"/>
              </a:rPr>
              <a:t>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53340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Ch÷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in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hoa</a:t>
            </a:r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5334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Ch÷  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in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th­êng</a:t>
            </a:r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5257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Ch÷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viÕt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th­êng</a:t>
            </a:r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-0.03171 C -0.03073 -0.03102 -0.04097 -0.03009 -0.04323 -0.03889 C -0.04531 -0.04769 -0.0441 -0.08102 -0.03368 -0.08449 C -0.02344 -0.08796 0.01215 -0.07107 0.01875 -0.05995 C 0.02535 -0.04884 0.01215 -0.02778 0.00555 -0.01783 C -0.00104 -0.00787 -0.01979 -0.00787 -0.02066 -0.00023 C -0.02153 0.00741 -0.00347 0.02315 1.11111E-6 0.02778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92639E-F893-72CC-2868-669CA7326948}"/>
              </a:ext>
            </a:extLst>
          </p:cNvPr>
          <p:cNvSpPr txBox="1"/>
          <p:nvPr/>
        </p:nvSpPr>
        <p:spPr>
          <a:xfrm>
            <a:off x="723900" y="1143000"/>
            <a:ext cx="76962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So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móc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sổ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móc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fontAlgn="base"/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móc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sổ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to"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lừa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xẻ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". </a:t>
            </a:r>
          </a:p>
          <a:p>
            <a:pPr marL="342900" indent="-342900" fontAlgn="base">
              <a:buFontTx/>
              <a:buChar char="-"/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73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2FE157-99C3-B347-1DED-8249D89B4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00"/>
            <a:ext cx="7620000" cy="3505200"/>
          </a:xfrm>
        </p:spPr>
        <p:txBody>
          <a:bodyPr/>
          <a:lstStyle/>
          <a:p>
            <a:pPr algn="l" fontAlgn="base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 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ụ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 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 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u, ư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ý,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u, ư 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  </a:t>
            </a:r>
            <a:b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 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 </a:t>
            </a: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(01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 </a:t>
            </a: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- 01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u, ư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u, ư. </a:t>
            </a: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u, ư  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926325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hững Trọn Bộ 11 Chủ Đề Hình Nền Powerpoint 2010 Đẹp, 100+ Hình Nền Slide  Đẹp 2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381000"/>
            <a:ext cx="9575800" cy="7181850"/>
          </a:xfrm>
          <a:prstGeom prst="rect">
            <a:avLst/>
          </a:prstGeom>
          <a:noFill/>
        </p:spPr>
      </p:pic>
      <p:pic>
        <p:nvPicPr>
          <p:cNvPr id="10" name="Picture 2" descr="C:\Users\Win10\Downloads\U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828800"/>
            <a:ext cx="560387" cy="877887"/>
          </a:xfrm>
          <a:prstGeom prst="rect">
            <a:avLst/>
          </a:prstGeom>
          <a:noFill/>
        </p:spPr>
      </p:pic>
      <p:pic>
        <p:nvPicPr>
          <p:cNvPr id="14" name="Picture 1" descr="C:\Users\Win10\Downloads\U 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209800"/>
            <a:ext cx="1961584" cy="2890773"/>
          </a:xfrm>
          <a:prstGeom prst="rect">
            <a:avLst/>
          </a:prstGeom>
          <a:noFill/>
        </p:spPr>
      </p:pic>
      <p:pic>
        <p:nvPicPr>
          <p:cNvPr id="16" name="Picture 4" descr="C:\Users\Win10\Downloads\U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2209800"/>
            <a:ext cx="709907" cy="2800433"/>
          </a:xfrm>
          <a:prstGeom prst="rect">
            <a:avLst/>
          </a:prstGeom>
          <a:noFill/>
        </p:spPr>
      </p:pic>
      <p:pic>
        <p:nvPicPr>
          <p:cNvPr id="24" name="Picture 1" descr="C:\Users\Win10\Downloads\U 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4436" y="2290827"/>
            <a:ext cx="2056964" cy="2890773"/>
          </a:xfrm>
          <a:prstGeom prst="rect">
            <a:avLst/>
          </a:prstGeom>
          <a:noFill/>
        </p:spPr>
      </p:pic>
      <p:pic>
        <p:nvPicPr>
          <p:cNvPr id="25" name="Picture 4" descr="C:\Users\Win10\Downloads\U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89655" y="2304967"/>
            <a:ext cx="709907" cy="2800433"/>
          </a:xfrm>
          <a:prstGeom prst="rect">
            <a:avLst/>
          </a:prstGeom>
          <a:noFill/>
        </p:spPr>
      </p:pic>
      <p:pic>
        <p:nvPicPr>
          <p:cNvPr id="18" name="Picture 17" descr="C:\Users\Win10\Downloads\U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4436" y="2286000"/>
            <a:ext cx="2035968" cy="2895600"/>
          </a:xfrm>
          <a:prstGeom prst="rect">
            <a:avLst/>
          </a:prstGeom>
          <a:noFill/>
        </p:spPr>
      </p:pic>
      <p:pic>
        <p:nvPicPr>
          <p:cNvPr id="7" name="Picture 6" descr="C:\Users\Win10\Downloads\U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65636" y="2286000"/>
            <a:ext cx="720564" cy="2819400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990600" y="1143000"/>
            <a:ext cx="67056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 w="11430"/>
                <a:solidFill>
                  <a:srgbClr val="04EE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So </a:t>
            </a:r>
            <a:r>
              <a:rPr lang="en-US" sz="3000" b="1" cap="none" spc="0" dirty="0" err="1">
                <a:ln w="11430"/>
                <a:solidFill>
                  <a:srgbClr val="04EE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s¸nh</a:t>
            </a:r>
            <a:r>
              <a:rPr lang="en-US" sz="3000" b="1" cap="none" spc="0" dirty="0">
                <a:ln w="11430"/>
                <a:solidFill>
                  <a:srgbClr val="04EE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®</a:t>
            </a:r>
            <a:r>
              <a:rPr lang="en-US" sz="3000" b="1" cap="none" spc="0" dirty="0" err="1">
                <a:ln w="11430"/>
                <a:solidFill>
                  <a:srgbClr val="04EE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iÓm</a:t>
            </a:r>
            <a:r>
              <a:rPr lang="en-US" sz="3000" b="1" cap="none" spc="0" dirty="0">
                <a:ln w="11430"/>
                <a:solidFill>
                  <a:srgbClr val="04EE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000" b="1" cap="none" spc="0" dirty="0" err="1">
                <a:ln w="11430"/>
                <a:solidFill>
                  <a:srgbClr val="04EE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gièng</a:t>
            </a:r>
            <a:r>
              <a:rPr lang="en-US" sz="3000" b="1" cap="none" spc="0" dirty="0">
                <a:ln w="11430"/>
                <a:solidFill>
                  <a:srgbClr val="04EE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vµ </a:t>
            </a:r>
            <a:r>
              <a:rPr lang="en-US" sz="3000" b="1" cap="none" spc="0" dirty="0" err="1">
                <a:ln w="11430"/>
                <a:solidFill>
                  <a:srgbClr val="04EE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kh¸c</a:t>
            </a:r>
            <a:r>
              <a:rPr lang="en-US" sz="3000" b="1" cap="none" spc="0" dirty="0">
                <a:ln w="11430"/>
                <a:solidFill>
                  <a:srgbClr val="04EE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000" b="1" cap="none" spc="0" dirty="0" err="1">
                <a:ln w="11430"/>
                <a:solidFill>
                  <a:srgbClr val="04EE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nhau</a:t>
            </a:r>
            <a:endParaRPr lang="en-US" sz="3000" b="1" cap="none" spc="0" dirty="0">
              <a:ln w="11430"/>
              <a:solidFill>
                <a:srgbClr val="04EE0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hững Trọn Bộ 11 Chủ Đề Hình Nền Powerpoint 2010 Đẹp, 100+ Hình Nền Slide  Đẹp 2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381000"/>
            <a:ext cx="9575800" cy="7181850"/>
          </a:xfrm>
          <a:prstGeom prst="rect">
            <a:avLst/>
          </a:prstGeom>
          <a:noFill/>
        </p:spPr>
      </p:pic>
      <p:pic>
        <p:nvPicPr>
          <p:cNvPr id="10" name="Picture 2" descr="C:\Users\Win10\Downloads\U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828800"/>
            <a:ext cx="560387" cy="877887"/>
          </a:xfrm>
          <a:prstGeom prst="rect">
            <a:avLst/>
          </a:prstGeom>
          <a:noFill/>
        </p:spPr>
      </p:pic>
      <p:pic>
        <p:nvPicPr>
          <p:cNvPr id="14" name="Picture 1" descr="C:\Users\Win10\Downloads\U 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209800"/>
            <a:ext cx="1961584" cy="2890773"/>
          </a:xfrm>
          <a:prstGeom prst="rect">
            <a:avLst/>
          </a:prstGeom>
          <a:noFill/>
        </p:spPr>
      </p:pic>
      <p:pic>
        <p:nvPicPr>
          <p:cNvPr id="16" name="Picture 4" descr="C:\Users\Win10\Downloads\U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2209800"/>
            <a:ext cx="709907" cy="2800433"/>
          </a:xfrm>
          <a:prstGeom prst="rect">
            <a:avLst/>
          </a:prstGeom>
          <a:noFill/>
        </p:spPr>
      </p:pic>
      <p:pic>
        <p:nvPicPr>
          <p:cNvPr id="24" name="Picture 1" descr="C:\Users\Win10\Downloads\U 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4436" y="2290827"/>
            <a:ext cx="2056964" cy="2890773"/>
          </a:xfrm>
          <a:prstGeom prst="rect">
            <a:avLst/>
          </a:prstGeom>
          <a:noFill/>
        </p:spPr>
      </p:pic>
      <p:pic>
        <p:nvPicPr>
          <p:cNvPr id="25" name="Picture 4" descr="C:\Users\Win10\Downloads\U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89655" y="2304967"/>
            <a:ext cx="709907" cy="2800433"/>
          </a:xfrm>
          <a:prstGeom prst="rect">
            <a:avLst/>
          </a:prstGeom>
          <a:noFill/>
        </p:spPr>
      </p:pic>
      <p:pic>
        <p:nvPicPr>
          <p:cNvPr id="27" name="Picture 26" descr="C:\Users\Win10\Downloads\U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2209800"/>
            <a:ext cx="720564" cy="2819400"/>
          </a:xfrm>
          <a:prstGeom prst="rect">
            <a:avLst/>
          </a:prstGeom>
          <a:noFill/>
        </p:spPr>
      </p:pic>
      <p:pic>
        <p:nvPicPr>
          <p:cNvPr id="28" name="Picture 27" descr="C:\Users\Win10\Downloads\U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72263" y="2209800"/>
            <a:ext cx="1905000" cy="2895600"/>
          </a:xfrm>
          <a:prstGeom prst="rect">
            <a:avLst/>
          </a:prstGeom>
          <a:noFill/>
        </p:spPr>
      </p:pic>
      <p:pic>
        <p:nvPicPr>
          <p:cNvPr id="29" name="Picture 7" descr="C:\Users\Win10\Downloads\U6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0" y="2133600"/>
            <a:ext cx="762000" cy="1038726"/>
          </a:xfrm>
          <a:prstGeom prst="rect">
            <a:avLst/>
          </a:prstGeom>
          <a:noFill/>
        </p:spPr>
      </p:pic>
      <p:pic>
        <p:nvPicPr>
          <p:cNvPr id="18" name="Picture 17" descr="C:\Users\Win10\Downloads\U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4436" y="2286000"/>
            <a:ext cx="2035968" cy="2895600"/>
          </a:xfrm>
          <a:prstGeom prst="rect">
            <a:avLst/>
          </a:prstGeom>
          <a:noFill/>
        </p:spPr>
      </p:pic>
      <p:pic>
        <p:nvPicPr>
          <p:cNvPr id="7" name="Picture 6" descr="C:\Users\Win10\Downloads\U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65636" y="2286000"/>
            <a:ext cx="720564" cy="2819400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990600" y="1143000"/>
            <a:ext cx="67056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 w="11430"/>
                <a:solidFill>
                  <a:srgbClr val="04EE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So </a:t>
            </a:r>
            <a:r>
              <a:rPr lang="en-US" sz="3000" b="1" cap="none" spc="0" dirty="0" err="1">
                <a:ln w="11430"/>
                <a:solidFill>
                  <a:srgbClr val="04EE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s¸nh</a:t>
            </a:r>
            <a:r>
              <a:rPr lang="en-US" sz="3000" b="1" cap="none" spc="0" dirty="0">
                <a:ln w="11430"/>
                <a:solidFill>
                  <a:srgbClr val="04EE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®</a:t>
            </a:r>
            <a:r>
              <a:rPr lang="en-US" sz="3000" b="1" cap="none" spc="0" dirty="0" err="1">
                <a:ln w="11430"/>
                <a:solidFill>
                  <a:srgbClr val="04EE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iÓm</a:t>
            </a:r>
            <a:r>
              <a:rPr lang="en-US" sz="3000" b="1" cap="none" spc="0" dirty="0">
                <a:ln w="11430"/>
                <a:solidFill>
                  <a:srgbClr val="04EE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000" b="1" cap="none" spc="0" dirty="0" err="1">
                <a:ln w="11430"/>
                <a:solidFill>
                  <a:srgbClr val="04EE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gièng</a:t>
            </a:r>
            <a:r>
              <a:rPr lang="en-US" sz="3000" b="1" cap="none" spc="0" dirty="0">
                <a:ln w="11430"/>
                <a:solidFill>
                  <a:srgbClr val="04EE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vµ </a:t>
            </a:r>
            <a:r>
              <a:rPr lang="en-US" sz="3000" b="1" cap="none" spc="0" dirty="0" err="1">
                <a:ln w="11430"/>
                <a:solidFill>
                  <a:srgbClr val="04EE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kh¸c</a:t>
            </a:r>
            <a:r>
              <a:rPr lang="en-US" sz="3000" b="1" cap="none" spc="0" dirty="0">
                <a:ln w="11430"/>
                <a:solidFill>
                  <a:srgbClr val="04EE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000" b="1" cap="none" spc="0" dirty="0" err="1">
                <a:ln w="11430"/>
                <a:solidFill>
                  <a:srgbClr val="04EE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nhau</a:t>
            </a:r>
            <a:endParaRPr lang="en-US" sz="3000" b="1" cap="none" spc="0" dirty="0">
              <a:ln w="11430"/>
              <a:solidFill>
                <a:srgbClr val="04EE0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6F0C866-AB3A-A557-84C0-FED5AE245346}"/>
              </a:ext>
            </a:extLst>
          </p:cNvPr>
          <p:cNvSpPr txBox="1"/>
          <p:nvPr/>
        </p:nvSpPr>
        <p:spPr>
          <a:xfrm>
            <a:off x="838200" y="246406"/>
            <a:ext cx="75438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3: 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 10-12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trổ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 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1: 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"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lừa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u, ư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, ư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u, ư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1 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 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249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hững Trọn Bộ 11 Chủ Đề Hình Nền Powerpoint 2010 Đẹp, 100+ Hình Nền Slide  Đẹp 2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-285750"/>
            <a:ext cx="9575800" cy="7181850"/>
          </a:xfrm>
          <a:prstGeom prst="rect">
            <a:avLst/>
          </a:prstGeom>
          <a:noFill/>
        </p:spPr>
      </p:pic>
      <p:sp>
        <p:nvSpPr>
          <p:cNvPr id="26" name="WordArt 3"/>
          <p:cNvSpPr>
            <a:spLocks noChangeArrowheads="1" noChangeShapeType="1" noTextEdit="1"/>
          </p:cNvSpPr>
          <p:nvPr/>
        </p:nvSpPr>
        <p:spPr bwMode="auto">
          <a:xfrm>
            <a:off x="7086600" y="31242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.VnAvan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1981200"/>
            <a:ext cx="54102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</a:t>
            </a:r>
            <a:r>
              <a:rPr lang="en-US" sz="7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70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ch¬</a:t>
            </a:r>
            <a:r>
              <a:rPr lang="en-US" sz="7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i</a:t>
            </a:r>
            <a:r>
              <a:rPr lang="en-US" sz="7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2: </a:t>
            </a:r>
          </a:p>
          <a:p>
            <a:pPr algn="ctr"/>
            <a:r>
              <a:rPr lang="en-US" sz="7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BÐ </a:t>
            </a:r>
            <a:r>
              <a:rPr lang="en-US" sz="7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tinh</a:t>
            </a:r>
            <a:r>
              <a:rPr lang="en-US" sz="7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m¾t</a:t>
            </a:r>
            <a:endParaRPr lang="en-US" sz="7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v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v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hững Trọn Bộ 11 Chủ Đề Hình Nền Powerpoint 2010 Đẹp, 100+ Hình Nền Slide  Đẹp 2021"/>
          <p:cNvPicPr>
            <a:picLocks noChangeAspect="1" noChangeArrowheads="1"/>
          </p:cNvPicPr>
          <p:nvPr/>
        </p:nvPicPr>
        <p:blipFill>
          <a:blip r:embed="rId5"/>
          <a:srcRect l="29443" t="21485" r="37931" b="18037"/>
          <a:stretch>
            <a:fillRect/>
          </a:stretch>
        </p:blipFill>
        <p:spPr bwMode="auto">
          <a:xfrm>
            <a:off x="2819400" y="1219200"/>
            <a:ext cx="3124200" cy="4343400"/>
          </a:xfrm>
          <a:prstGeom prst="rect">
            <a:avLst/>
          </a:prstGeom>
          <a:noFill/>
        </p:spPr>
      </p:pic>
      <p:sp>
        <p:nvSpPr>
          <p:cNvPr id="16" name="WordArt 3"/>
          <p:cNvSpPr>
            <a:spLocks noChangeArrowheads="1" noChangeShapeType="1" noTextEdit="1"/>
          </p:cNvSpPr>
          <p:nvPr/>
        </p:nvSpPr>
        <p:spPr bwMode="auto">
          <a:xfrm>
            <a:off x="3276600" y="3580606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.VnAvant"/>
            </a:endParaRPr>
          </a:p>
        </p:txBody>
      </p:sp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4191000" y="3352006"/>
            <a:ext cx="990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.VnAvant"/>
            </a:endParaRPr>
          </a:p>
        </p:txBody>
      </p:sp>
      <p:pic>
        <p:nvPicPr>
          <p:cNvPr id="6" name="Picture 5" descr="Mùa Hè Vòng ảnh Khung Hình Chính Tập Tin Nguồn Nền, Mùa Hè, Kem, Sản Phẩm  Chăm Sóc Da Hình nền Vector để tải xuống miễn phí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7543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66800" y="4320520"/>
            <a:ext cx="31041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Qu</a:t>
            </a:r>
            <a:r>
              <a: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¶ </a:t>
            </a:r>
            <a:r>
              <a:rPr lang="en-US" sz="40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su</a:t>
            </a:r>
            <a:r>
              <a: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su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48130" name="Picture 2" descr="Trái su su - 0,2 kg | Chợ Việt Onli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2438400"/>
            <a:ext cx="2505511" cy="1918121"/>
          </a:xfrm>
          <a:prstGeom prst="rect">
            <a:avLst/>
          </a:prstGeom>
          <a:noFill/>
        </p:spPr>
      </p:pic>
      <p:pic>
        <p:nvPicPr>
          <p:cNvPr id="48134" name="Picture 6" descr="Đậu cove trắng - Cửa hàng thực phẩm sạch s foo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2667000"/>
            <a:ext cx="2057400" cy="154305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4800600" y="4342606"/>
            <a:ext cx="31041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§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Ëu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c«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ve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1852863" y="4934131"/>
            <a:ext cx="304800" cy="158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819400" y="4930120"/>
            <a:ext cx="304800" cy="158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3505200" y="4930120"/>
            <a:ext cx="304800" cy="158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5767137" y="4952206"/>
            <a:ext cx="304800" cy="158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rot="5400000">
            <a:off x="2932906" y="3923506"/>
            <a:ext cx="2972594" cy="794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/>
          <p:cNvSpPr/>
          <p:nvPr/>
        </p:nvSpPr>
        <p:spPr>
          <a:xfrm>
            <a:off x="762000" y="3885406"/>
            <a:ext cx="667297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3</a:t>
            </a:r>
            <a:endParaRPr lang="en-US" sz="3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543800" y="3809206"/>
            <a:ext cx="667297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1</a:t>
            </a:r>
            <a:endParaRPr lang="en-US" sz="3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524000" y="1219200"/>
            <a:ext cx="60198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BÐ t×m ch</a:t>
            </a:r>
            <a:r>
              <a:rPr lang="en-US" sz="25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÷ u cã trong tõ </a:t>
            </a:r>
            <a:endParaRPr lang="en-US" sz="25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  <a:p>
            <a:pPr algn="ctr"/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“</a:t>
            </a:r>
            <a:r>
              <a:rPr lang="en-US" sz="2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Qu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¶ </a:t>
            </a:r>
            <a:r>
              <a:rPr lang="en-US" sz="2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su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su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” vµ “ §</a:t>
            </a:r>
            <a:r>
              <a:rPr lang="en-US" sz="2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Ëu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c« </a:t>
            </a:r>
            <a:r>
              <a:rPr lang="en-US" sz="2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ve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”</a:t>
            </a:r>
            <a:endParaRPr lang="en-US" sz="25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hững Trọn Bộ 11 Chủ Đề Hình Nền Powerpoint 2010 Đẹp, 100+ Hình Nền Slide  Đẹp 2021"/>
          <p:cNvPicPr>
            <a:picLocks noChangeAspect="1" noChangeArrowheads="1"/>
          </p:cNvPicPr>
          <p:nvPr/>
        </p:nvPicPr>
        <p:blipFill>
          <a:blip r:embed="rId4"/>
          <a:srcRect l="29443" t="21485" r="37931" b="18037"/>
          <a:stretch>
            <a:fillRect/>
          </a:stretch>
        </p:blipFill>
        <p:spPr bwMode="auto">
          <a:xfrm>
            <a:off x="2819400" y="1981200"/>
            <a:ext cx="3124200" cy="4343400"/>
          </a:xfrm>
          <a:prstGeom prst="rect">
            <a:avLst/>
          </a:prstGeom>
          <a:noFill/>
        </p:spPr>
      </p:pic>
      <p:sp>
        <p:nvSpPr>
          <p:cNvPr id="16" name="WordArt 3"/>
          <p:cNvSpPr>
            <a:spLocks noChangeArrowheads="1" noChangeShapeType="1" noTextEdit="1"/>
          </p:cNvSpPr>
          <p:nvPr/>
        </p:nvSpPr>
        <p:spPr bwMode="auto">
          <a:xfrm>
            <a:off x="3048000" y="53340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.VnAvant"/>
            </a:endParaRPr>
          </a:p>
        </p:txBody>
      </p:sp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4191000" y="3505200"/>
            <a:ext cx="990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.VnAvant"/>
            </a:endParaRPr>
          </a:p>
        </p:txBody>
      </p:sp>
      <p:pic>
        <p:nvPicPr>
          <p:cNvPr id="6" name="Picture 5" descr="Mùa Hè Vòng ảnh Khung Hình Chính Tập Tin Nguồn Nền, Mùa Hè, Kem, Sản Phẩm  Chăm Sóc Da Hình nền Vector để tải xuống miễn phí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7772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38200" y="4495800"/>
            <a:ext cx="3104177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N¶i</a:t>
            </a:r>
            <a:r>
              <a:rPr lang="en-US" sz="45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5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chuèi</a:t>
            </a:r>
            <a:endParaRPr lang="en-US" sz="45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95800" y="4549914"/>
            <a:ext cx="3104177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Chïm</a:t>
            </a:r>
            <a:r>
              <a:rPr lang="en-US" sz="4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nho</a:t>
            </a:r>
            <a:endParaRPr lang="en-US" sz="45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54274" name="AutoShape 2" descr="Hình ảnh nải chuối vàng tươi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AutoShape 4" descr="Hình ảnh nải chuối vàng tươi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AutoShape 8" descr="Hình ảnh chùm nho tím tươi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AutoShape 10" descr="Mùa nào thức ấy, thu ăn gì cho khỏ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 bwMode="auto">
          <a:xfrm rot="5400000">
            <a:off x="2742406" y="3886200"/>
            <a:ext cx="3353594" cy="794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50800" dir="5400000" algn="ctr" rotWithShape="0">
              <a:srgbClr val="0070C0"/>
            </a:outerShdw>
          </a:effectLst>
        </p:spPr>
      </p:cxnSp>
      <p:cxnSp>
        <p:nvCxnSpPr>
          <p:cNvPr id="30" name="Straight Connector 29"/>
          <p:cNvCxnSpPr/>
          <p:nvPr/>
        </p:nvCxnSpPr>
        <p:spPr bwMode="auto">
          <a:xfrm>
            <a:off x="5414240" y="5257800"/>
            <a:ext cx="304800" cy="158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2895600" y="5181600"/>
            <a:ext cx="304800" cy="158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Rectangle 49"/>
          <p:cNvSpPr/>
          <p:nvPr/>
        </p:nvSpPr>
        <p:spPr>
          <a:xfrm>
            <a:off x="1600200" y="1295400"/>
            <a:ext cx="60198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BÐ </a:t>
            </a:r>
            <a:r>
              <a:rPr lang="en-US" sz="25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t×m</a:t>
            </a:r>
            <a:r>
              <a:rPr lang="en-US" sz="25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5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÷</a:t>
            </a:r>
            <a:r>
              <a:rPr lang="en-US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u </a:t>
            </a:r>
            <a:r>
              <a:rPr lang="en-US" sz="2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cã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trong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tõ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</a:p>
          <a:p>
            <a:pPr algn="ctr"/>
            <a:r>
              <a:rPr lang="en-US" sz="2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N¶i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chuèi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”,       “</a:t>
            </a:r>
            <a:r>
              <a:rPr lang="en-US" sz="2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Chïm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nho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”</a:t>
            </a:r>
            <a:endParaRPr lang="en-US" sz="25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54" name="Picture 53" descr="NAI_CHU-removebg-previe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499" y="2743200"/>
            <a:ext cx="2796701" cy="1752600"/>
          </a:xfrm>
          <a:prstGeom prst="rect">
            <a:avLst/>
          </a:prstGeom>
        </p:spPr>
      </p:pic>
      <p:pic>
        <p:nvPicPr>
          <p:cNvPr id="55" name="Picture 54" descr="CHUM_NHO-removebg-previe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577" y="2743200"/>
            <a:ext cx="2873287" cy="1864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hững Trọn Bộ 11 Chủ Đề Hình Nền Powerpoint 2010 Đẹp, 100+ Hình Nền Slide  Đẹp 2021"/>
          <p:cNvPicPr>
            <a:picLocks noChangeAspect="1" noChangeArrowheads="1"/>
          </p:cNvPicPr>
          <p:nvPr/>
        </p:nvPicPr>
        <p:blipFill>
          <a:blip r:embed="rId3"/>
          <a:srcRect l="29443" t="21485" r="37931" b="18037"/>
          <a:stretch>
            <a:fillRect/>
          </a:stretch>
        </p:blipFill>
        <p:spPr bwMode="auto">
          <a:xfrm>
            <a:off x="2819400" y="1219200"/>
            <a:ext cx="3124200" cy="4343400"/>
          </a:xfrm>
          <a:prstGeom prst="rect">
            <a:avLst/>
          </a:prstGeom>
          <a:noFill/>
        </p:spPr>
      </p:pic>
      <p:pic>
        <p:nvPicPr>
          <p:cNvPr id="6" name="Picture 5" descr="Mùa Hè Vòng ảnh Khung Hình Chính Tập Tin Nguồn Nền, Mùa Hè, Kem, Sản Phẩm  Chăm Sóc Da Hình nền Vector để tải xuống miễn phí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1534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838200" y="1524000"/>
            <a:ext cx="731520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BÐ </a:t>
            </a:r>
            <a:r>
              <a:rPr lang="en-US" sz="2500" b="1" dirty="0" err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h·y</a:t>
            </a:r>
            <a:r>
              <a:rPr lang="en-US" sz="2500" b="1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500" b="1" dirty="0" err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t×m</a:t>
            </a:r>
            <a:r>
              <a:rPr lang="en-US" sz="2500" b="1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500" b="1" cap="none" spc="0" dirty="0" err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chữ</a:t>
            </a:r>
            <a:r>
              <a:rPr lang="en-US" sz="2500" b="1" cap="none" spc="0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 u </a:t>
            </a:r>
            <a:r>
              <a:rPr lang="en-US" sz="2500" b="1" cap="none" spc="0" dirty="0" err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trong</a:t>
            </a:r>
            <a:r>
              <a:rPr lang="en-US" sz="2500" b="1" cap="none" spc="0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500" b="1" cap="none" spc="0" dirty="0" err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từ</a:t>
            </a:r>
            <a:endParaRPr lang="en-US" sz="2500" b="1" cap="none" spc="0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28" name="WordArt 3"/>
          <p:cNvSpPr>
            <a:spLocks noChangeArrowheads="1" noChangeShapeType="1" noTextEdit="1"/>
          </p:cNvSpPr>
          <p:nvPr/>
        </p:nvSpPr>
        <p:spPr bwMode="auto">
          <a:xfrm>
            <a:off x="2819400" y="3885406"/>
            <a:ext cx="990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.VnAvant"/>
            </a:endParaRPr>
          </a:p>
        </p:txBody>
      </p:sp>
      <p:pic>
        <p:nvPicPr>
          <p:cNvPr id="29" name="Picture 28" descr="QUA_BUOI-removebg-previe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124200" y="1828800"/>
            <a:ext cx="3352800" cy="273517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838200" y="4343400"/>
            <a:ext cx="7543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Qu</a:t>
            </a:r>
            <a:r>
              <a:rPr lang="en-US" sz="8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¶ </a:t>
            </a:r>
            <a:r>
              <a:rPr lang="en-US" sz="8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b</a:t>
            </a:r>
            <a:r>
              <a:rPr lang="en-US" sz="8000" b="1" dirty="0" err="1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­</a:t>
            </a:r>
            <a:r>
              <a:rPr lang="en-US" sz="8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ëi</a:t>
            </a:r>
            <a:endParaRPr lang="en-US" sz="8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3276600" y="5487194"/>
            <a:ext cx="3048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FF0066"/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hững Trọn Bộ 11 Chủ Đề Hình Nền Powerpoint 2010 Đẹp, 100+ Hình Nền Slide  Đẹp 20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79400" y="-285750"/>
            <a:ext cx="9575800" cy="7181850"/>
          </a:xfrm>
          <a:prstGeom prst="rect">
            <a:avLst/>
          </a:prstGeom>
          <a:noFill/>
        </p:spPr>
      </p:pic>
      <p:pic>
        <p:nvPicPr>
          <p:cNvPr id="60418" name="Picture 2" descr="Anh Rua Tay ~ 35+ images bt m cch lm sch bn ra mt bng s sng bng nh mi, 7  sai lm thng gp khi s dng nc ra tay k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1828800"/>
            <a:ext cx="4191000" cy="301078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0457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777026"/>
            <a:ext cx="73914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C¸c</a:t>
            </a:r>
            <a:r>
              <a:rPr lang="en-US" sz="5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0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b­íc</a:t>
            </a:r>
            <a:r>
              <a:rPr lang="en-US" sz="5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0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röa</a:t>
            </a:r>
            <a:r>
              <a:rPr lang="en-US" sz="5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0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tay</a:t>
            </a:r>
            <a:endParaRPr lang="en-US" sz="5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57863" y="5539026"/>
            <a:ext cx="381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FF0066"/>
            </a:outerShdw>
          </a:effectLst>
        </p:spPr>
      </p:cxnSp>
      <p:sp>
        <p:nvSpPr>
          <p:cNvPr id="12" name="Rectangle 11"/>
          <p:cNvSpPr/>
          <p:nvPr/>
        </p:nvSpPr>
        <p:spPr>
          <a:xfrm>
            <a:off x="1676400" y="890826"/>
            <a:ext cx="595547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none" spc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BÐ </a:t>
            </a:r>
            <a:r>
              <a:rPr lang="en-US" sz="2500" b="1" cap="none" spc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t×m</a:t>
            </a:r>
            <a:r>
              <a:rPr lang="en-US" sz="2500" b="1" cap="none" spc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500" b="1" cap="none" spc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</a:t>
            </a:r>
            <a:r>
              <a:rPr lang="en-US" sz="25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÷ </a:t>
            </a:r>
            <a:r>
              <a:rPr lang="en-US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­</a:t>
            </a:r>
            <a:r>
              <a:rPr lang="en-US" sz="25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 </a:t>
            </a:r>
            <a:r>
              <a:rPr lang="en-US" sz="25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trong</a:t>
            </a:r>
            <a:r>
              <a:rPr lang="en-US" sz="25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5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tõ</a:t>
            </a:r>
            <a:r>
              <a:rPr lang="en-US" sz="25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5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d­íi</a:t>
            </a:r>
            <a:r>
              <a:rPr lang="en-US" sz="25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5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h×nh</a:t>
            </a:r>
            <a:r>
              <a:rPr lang="en-US" sz="25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¶</a:t>
            </a:r>
            <a:r>
              <a:rPr lang="en-US" sz="25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</a:t>
            </a:r>
            <a:r>
              <a:rPr lang="en-US" sz="25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endParaRPr lang="en-US" sz="25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334000" y="5539026"/>
            <a:ext cx="381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FF0066"/>
            </a:outerShdw>
          </a:effectLst>
        </p:spPr>
      </p:cxnSp>
      <p:sp>
        <p:nvSpPr>
          <p:cNvPr id="9" name="Rectangle 8"/>
          <p:cNvSpPr/>
          <p:nvPr/>
        </p:nvSpPr>
        <p:spPr>
          <a:xfrm>
            <a:off x="6647903" y="3810000"/>
            <a:ext cx="895897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2</a:t>
            </a:r>
            <a:endParaRPr lang="en-US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685800" y="2667000"/>
            <a:ext cx="3810000" cy="2819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AvantH" pitchFamily="34" charset="0"/>
            </a:endParaRPr>
          </a:p>
        </p:txBody>
      </p:sp>
      <p:pic>
        <p:nvPicPr>
          <p:cNvPr id="13314" name="Picture 2" descr="Tổng hợp hình nền powerpoint đẹp mê ly cho máy tí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3283"/>
            <a:ext cx="9144000" cy="6971283"/>
          </a:xfrm>
          <a:prstGeom prst="rect">
            <a:avLst/>
          </a:prstGeom>
          <a:noFill/>
        </p:spPr>
      </p:pic>
      <p:pic>
        <p:nvPicPr>
          <p:cNvPr id="6" name="Picture 5" descr="SU_TUpng-image_4183200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828800"/>
            <a:ext cx="3886200" cy="3231460"/>
          </a:xfrm>
          <a:prstGeom prst="rect">
            <a:avLst/>
          </a:prstGeom>
        </p:spPr>
      </p:pic>
      <p:pic>
        <p:nvPicPr>
          <p:cNvPr id="7" name="Picture 6" descr="CON_BUOM_XANH-removebg-previe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2209800"/>
            <a:ext cx="2590800" cy="25908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 rot="5400000">
            <a:off x="2476500" y="4229100"/>
            <a:ext cx="4038600" cy="1588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1752600" y="967026"/>
            <a:ext cx="595547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BÐ </a:t>
            </a:r>
            <a:r>
              <a:rPr lang="en-US" sz="25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t×m</a:t>
            </a:r>
            <a:r>
              <a:rPr lang="en-US" sz="25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5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÷ </a:t>
            </a:r>
            <a:r>
              <a:rPr lang="en-US" sz="5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­</a:t>
            </a:r>
            <a:r>
              <a:rPr lang="en-US" sz="25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trong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tõ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d­íi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h×nh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¶</a:t>
            </a:r>
            <a:r>
              <a:rPr lang="en-US" sz="2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endParaRPr lang="en-US" sz="25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4648200"/>
            <a:ext cx="3124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Con </a:t>
            </a:r>
            <a:r>
              <a:rPr lang="en-US" sz="40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b­ím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823411" y="5309937"/>
            <a:ext cx="2286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FF0066"/>
            </a:outerShdw>
          </a:effectLst>
        </p:spPr>
      </p:cxnSp>
      <p:sp>
        <p:nvSpPr>
          <p:cNvPr id="13" name="Rectangle 12"/>
          <p:cNvSpPr/>
          <p:nvPr/>
        </p:nvSpPr>
        <p:spPr>
          <a:xfrm>
            <a:off x="4800600" y="4648200"/>
            <a:ext cx="3124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Con s­ </a:t>
            </a:r>
            <a:r>
              <a:rPr lang="en-US" sz="40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tö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6573252" y="5285874"/>
            <a:ext cx="3048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FF0066"/>
            </a:outerShdw>
          </a:effectLst>
        </p:spPr>
      </p:cxnSp>
      <p:cxnSp>
        <p:nvCxnSpPr>
          <p:cNvPr id="19" name="Straight Connector 18"/>
          <p:cNvCxnSpPr/>
          <p:nvPr/>
        </p:nvCxnSpPr>
        <p:spPr bwMode="auto">
          <a:xfrm>
            <a:off x="7190874" y="5281863"/>
            <a:ext cx="3048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FF0066"/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hững Trọn Bộ 11 Chủ Đề Hình Nền Powerpoint 2010 Đẹp, 100+ Hình Nền Slide  Đẹp 2021"/>
          <p:cNvPicPr>
            <a:picLocks noChangeAspect="1" noChangeArrowheads="1"/>
          </p:cNvPicPr>
          <p:nvPr/>
        </p:nvPicPr>
        <p:blipFill>
          <a:blip r:embed="rId3"/>
          <a:srcRect l="29443" t="21485" r="37931" b="18037"/>
          <a:stretch>
            <a:fillRect/>
          </a:stretch>
        </p:blipFill>
        <p:spPr bwMode="auto">
          <a:xfrm>
            <a:off x="2819400" y="1219200"/>
            <a:ext cx="3124200" cy="4343400"/>
          </a:xfrm>
          <a:prstGeom prst="rect">
            <a:avLst/>
          </a:prstGeom>
          <a:noFill/>
        </p:spPr>
      </p:pic>
      <p:sp>
        <p:nvSpPr>
          <p:cNvPr id="16" name="WordArt 3"/>
          <p:cNvSpPr>
            <a:spLocks noChangeArrowheads="1" noChangeShapeType="1" noTextEdit="1"/>
          </p:cNvSpPr>
          <p:nvPr/>
        </p:nvSpPr>
        <p:spPr bwMode="auto">
          <a:xfrm>
            <a:off x="3507362" y="38100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.VnAvant"/>
            </a:endParaRPr>
          </a:p>
        </p:txBody>
      </p:sp>
      <p:pic>
        <p:nvPicPr>
          <p:cNvPr id="6" name="Picture 5" descr="Mùa Hè Vòng ảnh Khung Hình Chính Tập Tin Nguồn Nền, Mùa Hè, Kem, Sản Phẩm  Chăm Sóc Da Hình nền Vector để tải xuống miễn phí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772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45162" y="4321314"/>
            <a:ext cx="3124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Qu</a:t>
            </a:r>
            <a:r>
              <a: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¶ </a:t>
            </a:r>
            <a:r>
              <a:rPr lang="en-US" sz="40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m­íp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828800" y="4953000"/>
            <a:ext cx="2286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FF0066"/>
            </a:outerShdw>
          </a:effectLst>
        </p:spPr>
      </p:cxnSp>
      <p:pic>
        <p:nvPicPr>
          <p:cNvPr id="16386" name="Picture 2" descr="Quả mướp – Phúc Lợi M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1" y="2343151"/>
            <a:ext cx="2286000" cy="200024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371600" y="1504146"/>
            <a:ext cx="624840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BÐ </a:t>
            </a:r>
            <a:r>
              <a:rPr lang="en-US" sz="25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t×m</a:t>
            </a:r>
            <a:r>
              <a:rPr lang="en-US" sz="25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5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÷ u, ­  </a:t>
            </a:r>
            <a:r>
              <a:rPr lang="en-US" sz="2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trong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tõ</a:t>
            </a:r>
            <a:endParaRPr lang="en-US" sz="25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9" name="WordArt 3"/>
          <p:cNvSpPr>
            <a:spLocks noChangeArrowheads="1" noChangeShapeType="1" noTextEdit="1"/>
          </p:cNvSpPr>
          <p:nvPr/>
        </p:nvSpPr>
        <p:spPr bwMode="auto">
          <a:xfrm>
            <a:off x="5653666" y="3602951"/>
            <a:ext cx="617450" cy="2278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.VnAvant"/>
            </a:endParaRPr>
          </a:p>
        </p:txBody>
      </p:sp>
      <p:sp>
        <p:nvSpPr>
          <p:cNvPr id="20" name="WordArt 3"/>
          <p:cNvSpPr>
            <a:spLocks noChangeArrowheads="1" noChangeShapeType="1" noTextEdit="1"/>
          </p:cNvSpPr>
          <p:nvPr/>
        </p:nvSpPr>
        <p:spPr bwMode="auto">
          <a:xfrm>
            <a:off x="6568065" y="3730551"/>
            <a:ext cx="573347" cy="4050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.VnAvant"/>
            </a:endParaRPr>
          </a:p>
        </p:txBody>
      </p:sp>
      <p:pic>
        <p:nvPicPr>
          <p:cNvPr id="21" name="Picture 2" descr="99 hình ảnh quả đu đủ chín vàng thơm ngon, bổ dưỡ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2362200"/>
            <a:ext cx="3113314" cy="19812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4726562" y="4321314"/>
            <a:ext cx="3276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Qu</a:t>
            </a:r>
            <a:r>
              <a: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¶ ®u ®ñ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6631562" y="4953000"/>
            <a:ext cx="220518" cy="23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FF0066"/>
            </a:outerShdw>
          </a:effectLst>
        </p:spPr>
      </p:cxnSp>
      <p:cxnSp>
        <p:nvCxnSpPr>
          <p:cNvPr id="26" name="Straight Connector 25"/>
          <p:cNvCxnSpPr/>
          <p:nvPr/>
        </p:nvCxnSpPr>
        <p:spPr bwMode="auto">
          <a:xfrm>
            <a:off x="5425065" y="4973782"/>
            <a:ext cx="220518" cy="23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FF0066"/>
            </a:outerShdw>
          </a:effectLst>
        </p:spPr>
      </p:cxnSp>
      <p:cxnSp>
        <p:nvCxnSpPr>
          <p:cNvPr id="27" name="Straight Connector 26"/>
          <p:cNvCxnSpPr/>
          <p:nvPr/>
        </p:nvCxnSpPr>
        <p:spPr bwMode="auto">
          <a:xfrm>
            <a:off x="7401644" y="4953000"/>
            <a:ext cx="220518" cy="23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FF0066"/>
            </a:outerShdw>
          </a:effectLst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2742406" y="3886200"/>
            <a:ext cx="3353594" cy="794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50800" dir="5400000" algn="ctr" rotWithShape="0">
              <a:srgbClr val="0070C0"/>
            </a:outerShdw>
          </a:effectLst>
        </p:spPr>
      </p:cxnSp>
      <p:cxnSp>
        <p:nvCxnSpPr>
          <p:cNvPr id="33" name="Straight Connector 32"/>
          <p:cNvCxnSpPr/>
          <p:nvPr/>
        </p:nvCxnSpPr>
        <p:spPr bwMode="auto">
          <a:xfrm>
            <a:off x="3048000" y="4953000"/>
            <a:ext cx="304800" cy="1588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1A065FE-6652-3436-26A8-4A81CAD4CE5A}"/>
              </a:ext>
            </a:extLst>
          </p:cNvPr>
          <p:cNvSpPr txBox="1"/>
          <p:nvPr/>
        </p:nvSpPr>
        <p:spPr>
          <a:xfrm>
            <a:off x="381000" y="457200"/>
            <a:ext cx="82296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u, ư  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lừa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a3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 </a:t>
            </a: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slie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Võ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“ Ô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 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rẻ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+ 01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dĩa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01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01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u, ư , e, ê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đòn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u,hoặc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765085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hững Trọn Bộ 11 Chủ Đề Hình Nền Powerpoint 2010 Đẹp, 100+ Hình Nền Slide  Đẹp 2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-285750"/>
            <a:ext cx="9575800" cy="7181850"/>
          </a:xfrm>
          <a:prstGeom prst="rect">
            <a:avLst/>
          </a:prstGeom>
          <a:noFill/>
        </p:spPr>
      </p:pic>
      <p:sp>
        <p:nvSpPr>
          <p:cNvPr id="26" name="WordArt 3"/>
          <p:cNvSpPr>
            <a:spLocks noChangeArrowheads="1" noChangeShapeType="1" noTextEdit="1"/>
          </p:cNvSpPr>
          <p:nvPr/>
        </p:nvSpPr>
        <p:spPr bwMode="auto">
          <a:xfrm>
            <a:off x="7086600" y="31242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.VnAvan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838199"/>
            <a:ext cx="6248399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</a:t>
            </a:r>
            <a:r>
              <a:rPr lang="en-US" sz="40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000" b="1" cap="none" spc="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ch¬i</a:t>
            </a:r>
            <a:r>
              <a:rPr lang="en-US" sz="40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3: </a:t>
            </a:r>
          </a:p>
          <a:p>
            <a:pPr algn="ctr"/>
            <a:r>
              <a:rPr lang="en-US" sz="40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¤ </a:t>
            </a:r>
            <a:r>
              <a:rPr lang="en-US" sz="4000" b="1" cap="none" spc="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mµu</a:t>
            </a:r>
            <a:r>
              <a:rPr lang="en-US" sz="40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K× </a:t>
            </a:r>
            <a:r>
              <a:rPr lang="en-US" sz="4000" b="1" cap="none" spc="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diÖu</a:t>
            </a:r>
            <a:endParaRPr lang="en-US" sz="4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85FA3E-F6FE-1D27-E213-7E7D99DC74D3}"/>
              </a:ext>
            </a:extLst>
          </p:cNvPr>
          <p:cNvSpPr txBox="1"/>
          <p:nvPr/>
        </p:nvSpPr>
        <p:spPr>
          <a:xfrm>
            <a:off x="990600" y="2362200"/>
            <a:ext cx="7467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 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4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3: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Ô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diệu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 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mầu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1-1.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1-2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 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80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v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hững Trọn Bộ 11 Chủ Đề Hình Nền Powerpoint 2010 Đẹp, 100+ Hình Nền Slide  Đẹp 20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33800" y="3783449"/>
            <a:ext cx="1219200" cy="1169551"/>
          </a:xfrm>
          <a:prstGeom prst="rect">
            <a:avLst/>
          </a:prstGeom>
          <a:solidFill>
            <a:srgbClr val="00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000" b="1" cap="none" spc="0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</a:rPr>
              <a:t>u</a:t>
            </a:r>
          </a:p>
        </p:txBody>
      </p:sp>
      <p:sp>
        <p:nvSpPr>
          <p:cNvPr id="6" name="Rectangle 5"/>
          <p:cNvSpPr/>
          <p:nvPr/>
        </p:nvSpPr>
        <p:spPr>
          <a:xfrm>
            <a:off x="1553489" y="1437665"/>
            <a:ext cx="1113511" cy="116955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000" b="1" cap="none" spc="0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</a:rPr>
              <a:t>u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3001" y="2592288"/>
            <a:ext cx="1066800" cy="116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ª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53489" y="2613898"/>
            <a:ext cx="1113511" cy="1169551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­</a:t>
            </a:r>
            <a:endParaRPr lang="en-US" sz="7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1447800"/>
            <a:ext cx="1113511" cy="1169551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7000" b="1" cap="none" spc="0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96489" y="2592288"/>
            <a:ext cx="1113511" cy="1169551"/>
          </a:xfrm>
          <a:prstGeom prst="rect">
            <a:avLst/>
          </a:prstGeom>
          <a:solidFill>
            <a:srgbClr val="04EE0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70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ª</a:t>
            </a:r>
            <a:endParaRPr lang="en-US" sz="7000" b="1" cap="none" spc="0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32965" y="3783449"/>
            <a:ext cx="1057835" cy="116955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000" b="1" cap="none" spc="0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</a:rPr>
              <a:t>u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90800" y="3783449"/>
            <a:ext cx="1219200" cy="1169551"/>
          </a:xfrm>
          <a:prstGeom prst="rect">
            <a:avLst/>
          </a:prstGeom>
          <a:solidFill>
            <a:srgbClr val="CC00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­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0" y="2613898"/>
            <a:ext cx="1113511" cy="116955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0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</a:rPr>
              <a:t>­</a:t>
            </a:r>
            <a:endParaRPr lang="en-US" sz="70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4652" y="1437665"/>
            <a:ext cx="1113511" cy="116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53000" y="1421249"/>
            <a:ext cx="1113511" cy="116955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000" b="1" cap="none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953000" y="3783449"/>
            <a:ext cx="1066800" cy="116955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­</a:t>
            </a:r>
            <a:endParaRPr lang="en-US" sz="7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86000" y="887849"/>
            <a:ext cx="439056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</a:t>
            </a:r>
            <a:r>
              <a:rPr lang="en-US" sz="3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0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ch¬i</a:t>
            </a:r>
            <a:r>
              <a:rPr lang="en-US" sz="3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: « </a:t>
            </a:r>
            <a:r>
              <a:rPr lang="en-US" sz="30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mµu</a:t>
            </a:r>
            <a:r>
              <a:rPr lang="en-US" sz="3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k× </a:t>
            </a:r>
            <a:r>
              <a:rPr lang="en-US" sz="30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diÖu</a:t>
            </a:r>
            <a:endParaRPr lang="en-US" sz="3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19800" y="3783449"/>
            <a:ext cx="1067229" cy="1169551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7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19800" y="2592288"/>
            <a:ext cx="1067229" cy="1169551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7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19800" y="1421249"/>
            <a:ext cx="1067229" cy="1169551"/>
          </a:xfrm>
          <a:prstGeom prst="rect">
            <a:avLst/>
          </a:prstGeom>
          <a:solidFill>
            <a:srgbClr val="00FF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7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4724400"/>
            <a:ext cx="9906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0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­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609165" y="3783449"/>
            <a:ext cx="1057835" cy="116955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000" b="1" cap="none" spc="0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</a:rPr>
              <a:t>u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953000" y="4724400"/>
            <a:ext cx="9906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u</a:t>
            </a:r>
            <a:endParaRPr lang="en-US" sz="7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743200" y="4724400"/>
            <a:ext cx="9906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u</a:t>
            </a:r>
            <a:endParaRPr lang="en-US" sz="7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72200" y="4724400"/>
            <a:ext cx="9906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e</a:t>
            </a:r>
            <a:endParaRPr lang="en-US" sz="7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10000" y="4774049"/>
            <a:ext cx="9906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ª</a:t>
            </a:r>
            <a:endParaRPr lang="en-US" sz="7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8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v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35416 -0.4851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-24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07407E-6 L 0.50417 -0.3074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-15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12084 -0.1407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7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v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8" grpId="0" animBg="1"/>
      <p:bldP spid="36" grpId="0" animBg="1"/>
      <p:bldP spid="37" grpId="0" animBg="1"/>
      <p:bldP spid="38" grpId="0" animBg="1"/>
      <p:bldP spid="39" grpId="0"/>
      <p:bldP spid="39" grpId="1"/>
      <p:bldP spid="40" grpId="0" animBg="1"/>
      <p:bldP spid="41" grpId="0"/>
      <p:bldP spid="41" grpId="1"/>
      <p:bldP spid="42" grpId="0"/>
      <p:bldP spid="42" grpId="1"/>
      <p:bldP spid="43" grpId="0"/>
      <p:bldP spid="43" grpId="1"/>
      <p:bldP spid="43" grpId="2"/>
      <p:bldP spid="44" grpId="0"/>
      <p:bldP spid="44" grpId="1"/>
      <p:bldP spid="4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E1B64B9-56A4-59C8-44F0-16DF1F19BDCD}"/>
              </a:ext>
            </a:extLst>
          </p:cNvPr>
          <p:cNvSpPr txBox="1"/>
          <p:nvPr/>
        </p:nvSpPr>
        <p:spPr>
          <a:xfrm>
            <a:off x="685800" y="457200"/>
            <a:ext cx="80772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III.Tiến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1: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(1-2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3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trổ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 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võ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 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Võ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Võ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06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hững Trọn Bộ 11 Chủ Đề Hình Nền Powerpoint 2010 Đẹp, 100+ Hình Nền Slide  Đẹp 2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8200" y="-857250"/>
            <a:ext cx="11125200" cy="8343900"/>
          </a:xfrm>
          <a:prstGeom prst="rect">
            <a:avLst/>
          </a:prstGeom>
          <a:noFill/>
        </p:spPr>
      </p:pic>
      <p:sp>
        <p:nvSpPr>
          <p:cNvPr id="22" name="WordArt 3"/>
          <p:cNvSpPr>
            <a:spLocks noChangeArrowheads="1" noChangeShapeType="1" noTextEdit="1"/>
          </p:cNvSpPr>
          <p:nvPr/>
        </p:nvSpPr>
        <p:spPr bwMode="auto">
          <a:xfrm>
            <a:off x="228600" y="3124200"/>
            <a:ext cx="1828800" cy="15457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Avant"/>
              </a:rPr>
              <a:t>V</a:t>
            </a:r>
          </a:p>
        </p:txBody>
      </p: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2057400" y="2971800"/>
            <a:ext cx="12192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Avant"/>
              </a:rPr>
              <a:t>â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.VnAvant"/>
            </a:endParaRPr>
          </a:p>
        </p:txBody>
      </p:sp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4267200" y="3886200"/>
            <a:ext cx="990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.VnAvant"/>
            </a:endParaRPr>
          </a:p>
        </p:txBody>
      </p:sp>
      <p:sp>
        <p:nvSpPr>
          <p:cNvPr id="26" name="WordArt 3"/>
          <p:cNvSpPr>
            <a:spLocks noChangeArrowheads="1" noChangeShapeType="1" noTextEdit="1"/>
          </p:cNvSpPr>
          <p:nvPr/>
        </p:nvSpPr>
        <p:spPr bwMode="auto">
          <a:xfrm>
            <a:off x="7162800" y="42672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.VnAvant"/>
            </a:endParaRPr>
          </a:p>
        </p:txBody>
      </p:sp>
      <p:sp>
        <p:nvSpPr>
          <p:cNvPr id="27" name="WordArt 3"/>
          <p:cNvSpPr>
            <a:spLocks noChangeArrowheads="1" noChangeShapeType="1" noTextEdit="1"/>
          </p:cNvSpPr>
          <p:nvPr/>
        </p:nvSpPr>
        <p:spPr bwMode="auto">
          <a:xfrm>
            <a:off x="3886200" y="3352800"/>
            <a:ext cx="609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Avant"/>
              </a:rPr>
              <a:t>t</a:t>
            </a:r>
          </a:p>
        </p:txBody>
      </p:sp>
      <p:sp>
        <p:nvSpPr>
          <p:cNvPr id="28" name="WordArt 3"/>
          <p:cNvSpPr>
            <a:spLocks noChangeArrowheads="1" noChangeShapeType="1" noTextEdit="1"/>
          </p:cNvSpPr>
          <p:nvPr/>
        </p:nvSpPr>
        <p:spPr bwMode="auto">
          <a:xfrm>
            <a:off x="4724400" y="3124200"/>
            <a:ext cx="1066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Avant"/>
              </a:rPr>
              <a:t>h</a:t>
            </a:r>
          </a:p>
        </p:txBody>
      </p:sp>
      <p:sp>
        <p:nvSpPr>
          <p:cNvPr id="29" name="WordArt 3"/>
          <p:cNvSpPr>
            <a:spLocks noChangeArrowheads="1" noChangeShapeType="1" noTextEdit="1"/>
          </p:cNvSpPr>
          <p:nvPr/>
        </p:nvSpPr>
        <p:spPr bwMode="auto">
          <a:xfrm>
            <a:off x="6019800" y="3657600"/>
            <a:ext cx="990600" cy="106680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.VnAvant"/>
              </a:rPr>
              <a:t>u</a:t>
            </a:r>
          </a:p>
        </p:txBody>
      </p:sp>
      <p:sp>
        <p:nvSpPr>
          <p:cNvPr id="31" name="WordArt 3"/>
          <p:cNvSpPr>
            <a:spLocks noChangeArrowheads="1" noChangeShapeType="1" noTextEdit="1"/>
          </p:cNvSpPr>
          <p:nvPr/>
        </p:nvSpPr>
        <p:spPr bwMode="auto">
          <a:xfrm>
            <a:off x="7086600" y="3276600"/>
            <a:ext cx="1143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Avant"/>
              </a:rPr>
              <a:t>Ë</a:t>
            </a:r>
          </a:p>
        </p:txBody>
      </p:sp>
      <p:sp>
        <p:nvSpPr>
          <p:cNvPr id="32" name="WordArt 3"/>
          <p:cNvSpPr>
            <a:spLocks noChangeArrowheads="1" noChangeShapeType="1" noTextEdit="1"/>
          </p:cNvSpPr>
          <p:nvPr/>
        </p:nvSpPr>
        <p:spPr bwMode="auto">
          <a:xfrm>
            <a:off x="8458200" y="3352800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Avant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xmlns="" val="261492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2917 -0.2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-13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  <p:bldP spid="28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74F0940-EEC0-A312-3B66-0B8241C940E3}"/>
              </a:ext>
            </a:extLst>
          </p:cNvPr>
          <p:cNvSpPr txBox="1"/>
          <p:nvPr/>
        </p:nvSpPr>
        <p:spPr>
          <a:xfrm>
            <a:off x="495300" y="609600"/>
            <a:ext cx="81534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2: 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u, 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(20-21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 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u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Võ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fontAlgn="base">
              <a:buFontTx/>
              <a:buChar char="-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fontAlgn="base"/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u”. 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“u”.</a:t>
            </a:r>
          </a:p>
          <a:p>
            <a:pPr fontAlgn="base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</a:t>
            </a:r>
          </a:p>
          <a:p>
            <a:pPr fontAlgn="base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chuyền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fontAlgn="base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Con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u? (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1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móc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sổ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móc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fontAlgn="base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rời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</a:t>
            </a:r>
          </a:p>
          <a:p>
            <a:pPr fontAlgn="base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 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u (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1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móc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sổ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móc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  <a:p>
            <a:pPr marL="342900" indent="-342900" fontAlgn="base">
              <a:buFontTx/>
              <a:buChar char="-"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023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hững Trọn Bộ 11 Chủ Đề Hình Nền Powerpoint 2010 Đẹp, 100+ Hình Nền Slide  Đẹp 2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8200" y="-857250"/>
            <a:ext cx="11125200" cy="8343900"/>
          </a:xfrm>
          <a:prstGeom prst="rect">
            <a:avLst/>
          </a:prstGeom>
          <a:noFill/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4267200" y="3886200"/>
            <a:ext cx="990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.VnAvant"/>
            </a:endParaRPr>
          </a:p>
        </p:txBody>
      </p:sp>
      <p:sp>
        <p:nvSpPr>
          <p:cNvPr id="26" name="WordArt 3"/>
          <p:cNvSpPr>
            <a:spLocks noChangeArrowheads="1" noChangeShapeType="1" noTextEdit="1"/>
          </p:cNvSpPr>
          <p:nvPr/>
        </p:nvSpPr>
        <p:spPr bwMode="auto">
          <a:xfrm>
            <a:off x="7162800" y="42672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.VnAvant"/>
            </a:endParaRPr>
          </a:p>
        </p:txBody>
      </p:sp>
      <p:sp>
        <p:nvSpPr>
          <p:cNvPr id="29" name="WordArt 3"/>
          <p:cNvSpPr>
            <a:spLocks noChangeArrowheads="1" noChangeShapeType="1" noTextEdit="1"/>
          </p:cNvSpPr>
          <p:nvPr/>
        </p:nvSpPr>
        <p:spPr bwMode="auto">
          <a:xfrm>
            <a:off x="2971800" y="1600200"/>
            <a:ext cx="3886200" cy="381000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CC"/>
              </a:solidFill>
              <a:latin typeface=".VnAvant"/>
            </a:endParaRPr>
          </a:p>
        </p:txBody>
      </p: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2667000" y="1447800"/>
            <a:ext cx="41910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.VnAvant"/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hững Trọn Bộ 11 Chủ Đề Hình Nền Powerpoint 2010 Đẹp, 100+ Hình Nền Slide  Đẹp 2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0"/>
            <a:ext cx="9347200" cy="7010400"/>
          </a:xfrm>
          <a:prstGeom prst="rect">
            <a:avLst/>
          </a:prstGeom>
          <a:noFill/>
        </p:spPr>
      </p:pic>
      <p:pic>
        <p:nvPicPr>
          <p:cNvPr id="6" name="Picture 1" descr="C:\Users\Win10\Downloads\U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730829"/>
            <a:ext cx="2667312" cy="3930800"/>
          </a:xfrm>
          <a:prstGeom prst="rect">
            <a:avLst/>
          </a:prstGeom>
          <a:noFill/>
        </p:spPr>
      </p:pic>
      <p:pic>
        <p:nvPicPr>
          <p:cNvPr id="7" name="Picture 4" descr="C:\Users\Win10\Downloads\U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9829" y="1730829"/>
            <a:ext cx="965313" cy="3807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hững Trọn Bộ 11 Chủ Đề Hình Nền Powerpoint 2010 Đẹp, 100+ Hình Nền Slide  Đẹp 2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0"/>
            <a:ext cx="9347200" cy="7010400"/>
          </a:xfrm>
          <a:prstGeom prst="rect">
            <a:avLst/>
          </a:prstGeom>
          <a:noFill/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143000" y="1752600"/>
            <a:ext cx="32766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vant"/>
              </a:rPr>
              <a:t>u</a:t>
            </a:r>
          </a:p>
        </p:txBody>
      </p:sp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4800600" y="1295400"/>
            <a:ext cx="35052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.VnAvant"/>
              </a:rPr>
              <a:t>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Qchu u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H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LQchu u</Template>
  <TotalTime>1687</TotalTime>
  <Words>373</Words>
  <Application>Microsoft Office PowerPoint</Application>
  <PresentationFormat>On-screen Show (4:3)</PresentationFormat>
  <Paragraphs>141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LQchu u</vt:lpstr>
      <vt:lpstr>Slide 1</vt:lpstr>
      <vt:lpstr>I. Mục tiêu    - Nhận dạng được chữ cái u, ư . Phát triển kỹ năng quan sát, chú ý, ghi nhớ, kỹ năng nghe và phát âm đúng rõ ràng   chữ cái u, ư  trong thẻ từ và qua trò chơi.   - Tích cực, hứng thú tham gia các hoạt động cùng cô và bạn. II. Chuẩn bị   1. Đồ dùng của giáo viên  - Đoạn nhạc bài " Trạng tí" không lời (01 phút).   - 01 cái bảng, chữ u, ư rời và các nét rời của chữ u, ư.  - Kiểu chữ u, ư  in hoa, in thường, viết thường chữ rời  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50</cp:revision>
  <dcterms:created xsi:type="dcterms:W3CDTF">2021-11-01T21:49:24Z</dcterms:created>
  <dcterms:modified xsi:type="dcterms:W3CDTF">2022-12-26T07:58:18Z</dcterms:modified>
</cp:coreProperties>
</file>