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322" r:id="rId2"/>
    <p:sldId id="324" r:id="rId3"/>
    <p:sldId id="335" r:id="rId4"/>
    <p:sldId id="347" r:id="rId5"/>
    <p:sldId id="311" r:id="rId6"/>
    <p:sldId id="330" r:id="rId7"/>
    <p:sldId id="312" r:id="rId8"/>
    <p:sldId id="361" r:id="rId9"/>
    <p:sldId id="356" r:id="rId10"/>
    <p:sldId id="362" r:id="rId11"/>
    <p:sldId id="314" r:id="rId12"/>
    <p:sldId id="290" r:id="rId13"/>
    <p:sldId id="300" r:id="rId14"/>
    <p:sldId id="301" r:id="rId15"/>
    <p:sldId id="363" r:id="rId16"/>
    <p:sldId id="364" r:id="rId17"/>
    <p:sldId id="365" r:id="rId18"/>
    <p:sldId id="366" r:id="rId19"/>
    <p:sldId id="367" r:id="rId20"/>
    <p:sldId id="368" r:id="rId21"/>
    <p:sldId id="345" r:id="rId22"/>
    <p:sldId id="343" r:id="rId23"/>
    <p:sldId id="350" r:id="rId24"/>
    <p:sldId id="346" r:id="rId25"/>
    <p:sldId id="348" r:id="rId26"/>
    <p:sldId id="320" r:id="rId27"/>
  </p:sldIdLst>
  <p:sldSz cx="9144000" cy="6858000" type="screen4x3"/>
  <p:notesSz cx="6858000" cy="9144000"/>
  <p:embeddedFontLst>
    <p:embeddedFont>
      <p:font typeface=".VnAvant" pitchFamily="34" charset="0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</p:embeddedFontLst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CCFFFF"/>
    <a:srgbClr val="CCFFCC"/>
    <a:srgbClr val="003399"/>
    <a:srgbClr val="FF0000"/>
    <a:srgbClr val="990033"/>
    <a:srgbClr val="FFFF00"/>
    <a:srgbClr val="CEE448"/>
    <a:srgbClr val="0066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0"/>
  </p:normalViewPr>
  <p:slideViewPr>
    <p:cSldViewPr>
      <p:cViewPr varScale="1">
        <p:scale>
          <a:sx n="61" d="100"/>
          <a:sy n="61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77D498-0B63-46D9-B2EA-6A6E2ABEF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7D498-0B63-46D9-B2EA-6A6E2ABEF82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14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17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18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19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B2EC-0F94-4484-9687-14233109D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0E47-43F9-4669-907B-F3263A718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A08E-728E-4ED1-8999-63594855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B175-6F3E-4C8F-8A65-3C1268907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6B8A-09FE-4925-9FBF-D31F65A01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6D52-6B3F-42D8-9446-5052ADA5C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30F7-4187-47D1-B4D8-E79FD36BC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3CA9-0440-415A-84D2-3C70A52D1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2E15-6EBD-4A80-9056-4B5C0408F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945B-C79D-49FA-ABB8-655C428B8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1686-1A9F-4ABF-813C-5F22B31B4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7A73-1A31-4124-8A5E-5EA946C47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CA5B24-3D6B-45B5-B5F7-1BAF855F4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315686"/>
            <a:ext cx="8326783" cy="631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SỞ GIÁO DỤC VÀ ĐÀO TẠO TỈNH KON TUM</a:t>
            </a:r>
          </a:p>
          <a:p>
            <a:pPr lvl="0" algn="ctr"/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THSP</a:t>
            </a:r>
          </a:p>
        </p:txBody>
      </p:sp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371600"/>
            <a:ext cx="7034213" cy="811213"/>
          </a:xfrm>
          <a:prstGeom prst="rect">
            <a:avLst/>
          </a:prstGeom>
          <a:noFill/>
        </p:spPr>
      </p:pic>
      <p:pic>
        <p:nvPicPr>
          <p:cNvPr id="1027" name="Picture 3" descr="C:\Users\Win10\Desktop\Picture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133600"/>
            <a:ext cx="1828800" cy="662529"/>
          </a:xfrm>
          <a:prstGeom prst="rect">
            <a:avLst/>
          </a:prstGeom>
          <a:noFill/>
        </p:spPr>
      </p:pic>
      <p:pic>
        <p:nvPicPr>
          <p:cNvPr id="1028" name="Picture 4" descr="C:\Users\Win10\Desktop\Picture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514600"/>
            <a:ext cx="5662613" cy="1011237"/>
          </a:xfrm>
          <a:prstGeom prst="rect">
            <a:avLst/>
          </a:prstGeom>
          <a:noFill/>
        </p:spPr>
      </p:pic>
      <p:pic>
        <p:nvPicPr>
          <p:cNvPr id="1029" name="Picture 5" descr="C:\Users\Win10\Desktop\Picture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276600"/>
            <a:ext cx="3138487" cy="1749425"/>
          </a:xfrm>
          <a:prstGeom prst="rect">
            <a:avLst/>
          </a:prstGeom>
          <a:noFill/>
        </p:spPr>
      </p:pic>
      <p:pic>
        <p:nvPicPr>
          <p:cNvPr id="1031" name="Picture 7" descr="C:\Users\Win10\Desktop\Picture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5105400"/>
            <a:ext cx="5522913" cy="1547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429000" y="685800"/>
            <a:ext cx="5334000" cy="1905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3810000" y="822327"/>
            <a:ext cx="304800" cy="1692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8000"/>
                </a:solidFill>
                <a:latin typeface=".VnAvant" panose="020B7200000000000000"/>
              </a:rPr>
              <a:t>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685800"/>
            <a:ext cx="0" cy="6924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52800" y="4038600"/>
            <a:ext cx="5334000" cy="1828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7924800" y="4175502"/>
            <a:ext cx="32029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B050"/>
                </a:solidFill>
                <a:latin typeface=".VnAvant" panose="020B7200000000000000"/>
              </a:rPr>
              <a:t>l</a:t>
            </a:r>
          </a:p>
        </p:txBody>
      </p:sp>
      <p:sp>
        <p:nvSpPr>
          <p:cNvPr id="34" name="WordArt 7"/>
          <p:cNvSpPr>
            <a:spLocks noChangeArrowheads="1" noChangeShapeType="1" noTextEdit="1"/>
          </p:cNvSpPr>
          <p:nvPr/>
        </p:nvSpPr>
        <p:spPr bwMode="auto">
          <a:xfrm>
            <a:off x="8229600" y="762000"/>
            <a:ext cx="304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8000"/>
                </a:solidFill>
                <a:latin typeface=".VnAvant" panose="020B7200000000000000"/>
              </a:rPr>
              <a:t>l</a:t>
            </a:r>
          </a:p>
        </p:txBody>
      </p:sp>
      <p:pic>
        <p:nvPicPr>
          <p:cNvPr id="1026" name="Picture 2" descr="C:\Users\Win10\Desktop\P hinh 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838201"/>
            <a:ext cx="1011229" cy="1295400"/>
          </a:xfrm>
          <a:prstGeom prst="rect">
            <a:avLst/>
          </a:prstGeom>
          <a:noFill/>
        </p:spPr>
      </p:pic>
      <p:pic>
        <p:nvPicPr>
          <p:cNvPr id="35" name="Picture 2" descr="C:\Users\Win10\Desktop\P hinh 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0388" y="762000"/>
            <a:ext cx="998212" cy="1295400"/>
          </a:xfrm>
          <a:prstGeom prst="rect">
            <a:avLst/>
          </a:prstGeom>
          <a:noFill/>
        </p:spPr>
      </p:pic>
      <p:pic>
        <p:nvPicPr>
          <p:cNvPr id="27" name="Picture 26" descr="Picture3.png"/>
          <p:cNvPicPr>
            <a:picLocks noChangeAspect="1"/>
          </p:cNvPicPr>
          <p:nvPr/>
        </p:nvPicPr>
        <p:blipFill>
          <a:blip r:embed="rId5"/>
          <a:srcRect r="56522" b="61021"/>
          <a:stretch>
            <a:fillRect/>
          </a:stretch>
        </p:blipFill>
        <p:spPr>
          <a:xfrm flipH="1">
            <a:off x="7483098" y="4175502"/>
            <a:ext cx="441702" cy="485872"/>
          </a:xfrm>
          <a:prstGeom prst="rect">
            <a:avLst/>
          </a:prstGeom>
        </p:spPr>
      </p:pic>
      <p:pic>
        <p:nvPicPr>
          <p:cNvPr id="28" name="Picture 27" descr="Picture3.png"/>
          <p:cNvPicPr>
            <a:picLocks noChangeAspect="1"/>
          </p:cNvPicPr>
          <p:nvPr/>
        </p:nvPicPr>
        <p:blipFill>
          <a:blip r:embed="rId5"/>
          <a:srcRect l="39130" t="42523"/>
          <a:stretch>
            <a:fillRect/>
          </a:stretch>
        </p:blipFill>
        <p:spPr>
          <a:xfrm flipH="1">
            <a:off x="6961144" y="4699228"/>
            <a:ext cx="613652" cy="710972"/>
          </a:xfrm>
          <a:prstGeom prst="rect">
            <a:avLst/>
          </a:prstGeom>
        </p:spPr>
      </p:pic>
      <p:pic>
        <p:nvPicPr>
          <p:cNvPr id="29" name="Picture 28" descr="Picture3.png"/>
          <p:cNvPicPr>
            <a:picLocks noChangeAspect="1"/>
          </p:cNvPicPr>
          <p:nvPr/>
        </p:nvPicPr>
        <p:blipFill>
          <a:blip r:embed="rId5"/>
          <a:srcRect t="63784" r="56522"/>
          <a:stretch>
            <a:fillRect/>
          </a:stretch>
        </p:blipFill>
        <p:spPr>
          <a:xfrm flipH="1">
            <a:off x="7543800" y="4968498"/>
            <a:ext cx="381000" cy="434432"/>
          </a:xfrm>
          <a:prstGeom prst="rect">
            <a:avLst/>
          </a:prstGeom>
        </p:spPr>
      </p:pic>
      <p:pic>
        <p:nvPicPr>
          <p:cNvPr id="30" name="Picture 29" descr="Picture3.png"/>
          <p:cNvPicPr>
            <a:picLocks noChangeAspect="1"/>
          </p:cNvPicPr>
          <p:nvPr/>
        </p:nvPicPr>
        <p:blipFill>
          <a:blip r:embed="rId5"/>
          <a:srcRect l="39130" b="53934"/>
          <a:stretch>
            <a:fillRect/>
          </a:stretch>
        </p:blipFill>
        <p:spPr>
          <a:xfrm flipH="1">
            <a:off x="6965196" y="4175503"/>
            <a:ext cx="609600" cy="566058"/>
          </a:xfrm>
          <a:prstGeom prst="rect">
            <a:avLst/>
          </a:prstGeom>
        </p:spPr>
      </p:pic>
      <p:sp>
        <p:nvSpPr>
          <p:cNvPr id="32" name="WordArt 8"/>
          <p:cNvSpPr>
            <a:spLocks noChangeArrowheads="1" noChangeShapeType="1" noTextEdit="1"/>
          </p:cNvSpPr>
          <p:nvPr/>
        </p:nvSpPr>
        <p:spPr bwMode="auto">
          <a:xfrm>
            <a:off x="3886200" y="4221996"/>
            <a:ext cx="304800" cy="14787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B050"/>
                </a:solidFill>
                <a:latin typeface=".VnAvant" panose="020B7200000000000000"/>
              </a:rPr>
              <a:t>l</a:t>
            </a:r>
          </a:p>
        </p:txBody>
      </p:sp>
      <p:pic>
        <p:nvPicPr>
          <p:cNvPr id="33" name="Picture 32" descr="Picture3.png"/>
          <p:cNvPicPr>
            <a:picLocks noChangeAspect="1"/>
          </p:cNvPicPr>
          <p:nvPr/>
        </p:nvPicPr>
        <p:blipFill>
          <a:blip r:embed="rId5"/>
          <a:srcRect r="56522" b="61021"/>
          <a:stretch>
            <a:fillRect/>
          </a:stretch>
        </p:blipFill>
        <p:spPr>
          <a:xfrm>
            <a:off x="4211547" y="4267200"/>
            <a:ext cx="401548" cy="441702"/>
          </a:xfrm>
          <a:prstGeom prst="rect">
            <a:avLst/>
          </a:prstGeom>
        </p:spPr>
      </p:pic>
      <p:pic>
        <p:nvPicPr>
          <p:cNvPr id="38" name="Picture 37" descr="Picture3.png"/>
          <p:cNvPicPr>
            <a:picLocks noChangeAspect="1"/>
          </p:cNvPicPr>
          <p:nvPr/>
        </p:nvPicPr>
        <p:blipFill>
          <a:blip r:embed="rId5"/>
          <a:srcRect l="39130" t="42523"/>
          <a:stretch>
            <a:fillRect/>
          </a:stretch>
        </p:blipFill>
        <p:spPr>
          <a:xfrm>
            <a:off x="4563781" y="4724400"/>
            <a:ext cx="562166" cy="651323"/>
          </a:xfrm>
          <a:prstGeom prst="rect">
            <a:avLst/>
          </a:prstGeom>
        </p:spPr>
      </p:pic>
      <p:pic>
        <p:nvPicPr>
          <p:cNvPr id="39" name="Picture 38" descr="Picture3.png"/>
          <p:cNvPicPr>
            <a:picLocks noChangeAspect="1"/>
          </p:cNvPicPr>
          <p:nvPr/>
        </p:nvPicPr>
        <p:blipFill>
          <a:blip r:embed="rId5"/>
          <a:srcRect t="63784" r="56522"/>
          <a:stretch>
            <a:fillRect/>
          </a:stretch>
        </p:blipFill>
        <p:spPr>
          <a:xfrm>
            <a:off x="4191000" y="4968498"/>
            <a:ext cx="401547" cy="410394"/>
          </a:xfrm>
          <a:prstGeom prst="rect">
            <a:avLst/>
          </a:prstGeom>
        </p:spPr>
      </p:pic>
      <p:pic>
        <p:nvPicPr>
          <p:cNvPr id="40" name="Picture 39" descr="Picture3.png"/>
          <p:cNvPicPr>
            <a:picLocks noChangeAspect="1"/>
          </p:cNvPicPr>
          <p:nvPr/>
        </p:nvPicPr>
        <p:blipFill>
          <a:blip r:embed="rId5"/>
          <a:srcRect l="39130" b="53934"/>
          <a:stretch>
            <a:fillRect/>
          </a:stretch>
        </p:blipFill>
        <p:spPr>
          <a:xfrm>
            <a:off x="4563781" y="4267200"/>
            <a:ext cx="562166" cy="522012"/>
          </a:xfrm>
          <a:prstGeom prst="rect">
            <a:avLst/>
          </a:prstGeom>
        </p:spPr>
      </p:pic>
      <p:pic>
        <p:nvPicPr>
          <p:cNvPr id="10242" name="Picture 2" descr="C:\Users\Win10\Desktop\Picture1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65100" y="0"/>
            <a:ext cx="2908300" cy="749300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228600" y="762000"/>
            <a:ext cx="914400" cy="865187"/>
            <a:chOff x="1752600" y="671592"/>
            <a:chExt cx="1219200" cy="1169987"/>
          </a:xfrm>
        </p:grpSpPr>
        <p:pic>
          <p:nvPicPr>
            <p:cNvPr id="43" name="Picture 2" descr="C:\Users\Win10\Desktop\Picture1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52600" y="671592"/>
              <a:ext cx="1219200" cy="1169987"/>
            </a:xfrm>
            <a:prstGeom prst="rect">
              <a:avLst/>
            </a:prstGeom>
            <a:noFill/>
          </p:spPr>
        </p:pic>
        <p:pic>
          <p:nvPicPr>
            <p:cNvPr id="44" name="Picture 3" descr="C:\Users\Win10\Desktop\Picture1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7400" y="762000"/>
              <a:ext cx="764548" cy="99853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1524000" y="762000"/>
            <a:ext cx="914399" cy="865187"/>
            <a:chOff x="6019801" y="533400"/>
            <a:chExt cx="1219199" cy="1169987"/>
          </a:xfrm>
        </p:grpSpPr>
        <p:pic>
          <p:nvPicPr>
            <p:cNvPr id="46" name="Picture 2" descr="C:\Users\Win10\Desktop\Picture1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9801" y="533400"/>
              <a:ext cx="1219199" cy="1169987"/>
            </a:xfrm>
            <a:prstGeom prst="rect">
              <a:avLst/>
            </a:prstGeom>
            <a:noFill/>
          </p:spPr>
        </p:pic>
        <p:pic>
          <p:nvPicPr>
            <p:cNvPr id="47" name="Picture 4" descr="C:\Users\Win10\Desktop\Picture1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34192" y="609601"/>
              <a:ext cx="737615" cy="1014596"/>
            </a:xfrm>
            <a:prstGeom prst="rect">
              <a:avLst/>
            </a:prstGeom>
            <a:noFill/>
          </p:spPr>
        </p:pic>
      </p:grpSp>
      <p:pic>
        <p:nvPicPr>
          <p:cNvPr id="10244" name="Picture 4" descr="C:\Users\Win10\Desktop\Picture2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878013"/>
            <a:ext cx="2084387" cy="4217987"/>
          </a:xfrm>
          <a:prstGeom prst="rect">
            <a:avLst/>
          </a:prstGeom>
          <a:noFill/>
        </p:spPr>
      </p:pic>
      <p:pic>
        <p:nvPicPr>
          <p:cNvPr id="10245" name="Picture 5" descr="C:\Users\Win10\Desktop\Picture2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109537"/>
            <a:ext cx="2767013" cy="500063"/>
          </a:xfrm>
          <a:prstGeom prst="rect">
            <a:avLst/>
          </a:prstGeom>
          <a:noFill/>
        </p:spPr>
      </p:pic>
      <p:pic>
        <p:nvPicPr>
          <p:cNvPr id="10246" name="Picture 6" descr="C:\Users\Win10\Desktop\Picture25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76587" y="2643187"/>
            <a:ext cx="5815013" cy="633413"/>
          </a:xfrm>
          <a:prstGeom prst="rect">
            <a:avLst/>
          </a:prstGeom>
          <a:noFill/>
        </p:spPr>
      </p:pic>
      <p:pic>
        <p:nvPicPr>
          <p:cNvPr id="10247" name="Picture 7" descr="C:\Users\Win10\Desktop\Picture2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71987" y="3303587"/>
            <a:ext cx="2767013" cy="506413"/>
          </a:xfrm>
          <a:prstGeom prst="rect">
            <a:avLst/>
          </a:prstGeom>
          <a:noFill/>
        </p:spPr>
      </p:pic>
      <p:pic>
        <p:nvPicPr>
          <p:cNvPr id="10248" name="Picture 8" descr="C:\Users\Win10\Desktop\Picture24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6587" y="5964991"/>
            <a:ext cx="5815013" cy="78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4279" grpId="0"/>
      <p:bldP spid="20" grpId="0" animBg="1"/>
      <p:bldP spid="24" grpId="0"/>
      <p:bldP spid="34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n10\Desktop\Picture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20763"/>
            <a:ext cx="7856537" cy="4814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13333" r="13333" b="40000"/>
          <a:stretch>
            <a:fillRect/>
          </a:stretch>
        </p:blipFill>
        <p:spPr>
          <a:xfrm>
            <a:off x="685800" y="228600"/>
            <a:ext cx="7924800" cy="6400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36513" y="11113"/>
          <a:ext cx="9180513" cy="67670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60171"/>
                <a:gridCol w="3060171"/>
                <a:gridCol w="3060171"/>
              </a:tblGrid>
              <a:tr h="3885547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8" marB="45718"/>
                </a:tc>
              </a:tr>
              <a:tr h="141940"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7" marR="91447" marT="45718" marB="45718"/>
                </a:tc>
              </a:tr>
              <a:tr h="251573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8" marB="45718"/>
                </a:tc>
              </a:tr>
            </a:tbl>
          </a:graphicData>
        </a:graphic>
      </p:graphicFrame>
      <p:pic>
        <p:nvPicPr>
          <p:cNvPr id="12290" name="Picture 2" descr="C:\Users\Win10\Desktop\Picture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228600"/>
            <a:ext cx="8777287" cy="3895725"/>
          </a:xfrm>
          <a:prstGeom prst="rect">
            <a:avLst/>
          </a:prstGeom>
          <a:noFill/>
        </p:spPr>
      </p:pic>
      <p:pic>
        <p:nvPicPr>
          <p:cNvPr id="12291" name="Picture 3" descr="C:\Users\Win10\Desktop\Picture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38" y="3810000"/>
            <a:ext cx="828992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6413547" cy="138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Picture 2" descr="C:\Users\Win10\Desktop\Picture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600075"/>
            <a:ext cx="7326313" cy="56562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80415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2" descr="C:\Users\Win10\Desktop\Picture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3565525" cy="2944813"/>
          </a:xfrm>
          <a:prstGeom prst="rect">
            <a:avLst/>
          </a:prstGeom>
          <a:noFill/>
        </p:spPr>
      </p:pic>
      <p:pic>
        <p:nvPicPr>
          <p:cNvPr id="14339" name="Picture 3" descr="C:\Users\Win10\Desktop\Picture3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0513" y="1627187"/>
            <a:ext cx="3468687" cy="2944813"/>
          </a:xfrm>
          <a:prstGeom prst="rect">
            <a:avLst/>
          </a:prstGeom>
          <a:noFill/>
        </p:spPr>
      </p:pic>
      <p:pic>
        <p:nvPicPr>
          <p:cNvPr id="14340" name="Picture 4" descr="C:\Users\Win10\Desktop\Picture3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322387"/>
            <a:ext cx="3565525" cy="2944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80415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2" descr="C:\Users\Win10\Desktop\Picture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3565525" cy="2944813"/>
          </a:xfrm>
          <a:prstGeom prst="rect">
            <a:avLst/>
          </a:prstGeom>
          <a:noFill/>
        </p:spPr>
      </p:pic>
      <p:pic>
        <p:nvPicPr>
          <p:cNvPr id="14339" name="Picture 3" descr="C:\Users\Win10\Desktop\Picture3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0513" y="1627187"/>
            <a:ext cx="3468687" cy="2944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80415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2" descr="C:\Users\Win10\Desktop\Picture3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3565525" cy="2944813"/>
          </a:xfrm>
          <a:prstGeom prst="rect">
            <a:avLst/>
          </a:prstGeom>
          <a:noFill/>
        </p:spPr>
      </p:pic>
      <p:pic>
        <p:nvPicPr>
          <p:cNvPr id="14339" name="Picture 3" descr="C:\Users\Win10\Desktop\Picture3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0513" y="1627187"/>
            <a:ext cx="3468687" cy="2944813"/>
          </a:xfrm>
          <a:prstGeom prst="rect">
            <a:avLst/>
          </a:prstGeom>
          <a:noFill/>
        </p:spPr>
      </p:pic>
      <p:pic>
        <p:nvPicPr>
          <p:cNvPr id="14340" name="Picture 4" descr="C:\Users\Win10\Desktop\Picture3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322387"/>
            <a:ext cx="3565525" cy="2944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80415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2" descr="C:\Users\Win10\Desktop\Picture3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143000"/>
            <a:ext cx="3565525" cy="2944813"/>
          </a:xfrm>
          <a:prstGeom prst="rect">
            <a:avLst/>
          </a:prstGeom>
          <a:noFill/>
        </p:spPr>
      </p:pic>
      <p:pic>
        <p:nvPicPr>
          <p:cNvPr id="14340" name="Picture 4" descr="C:\Users\Win10\Desktop\Picture3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219200"/>
            <a:ext cx="3565525" cy="2944813"/>
          </a:xfrm>
          <a:prstGeom prst="rect">
            <a:avLst/>
          </a:prstGeom>
          <a:noFill/>
        </p:spPr>
      </p:pic>
      <p:pic>
        <p:nvPicPr>
          <p:cNvPr id="15362" name="Picture 2" descr="C:\Users\Win10\Desktop\Picture3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524000"/>
            <a:ext cx="3413125" cy="2944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80415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2" descr="C:\Users\Win10\Desktop\Picture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143000"/>
            <a:ext cx="3565525" cy="2944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80415"/>
            <a:ext cx="8015816" cy="302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2" descr="C:\Users\Win10\Desktop\Picture3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143000"/>
            <a:ext cx="3565525" cy="2944813"/>
          </a:xfrm>
          <a:prstGeom prst="rect">
            <a:avLst/>
          </a:prstGeom>
          <a:noFill/>
        </p:spPr>
      </p:pic>
      <p:pic>
        <p:nvPicPr>
          <p:cNvPr id="14340" name="Picture 4" descr="C:\Users\Win10\Desktop\Picture3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219200"/>
            <a:ext cx="3565525" cy="2944813"/>
          </a:xfrm>
          <a:prstGeom prst="rect">
            <a:avLst/>
          </a:prstGeom>
          <a:noFill/>
        </p:spPr>
      </p:pic>
      <p:pic>
        <p:nvPicPr>
          <p:cNvPr id="15362" name="Picture 2" descr="C:\Users\Win10\Desktop\Picture3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0"/>
            <a:ext cx="3413125" cy="2944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163286"/>
            <a:ext cx="8326783" cy="6313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9" r="99500"/>
          <a:stretch>
            <a:fillRect/>
          </a:stretch>
        </p:blipFill>
        <p:spPr>
          <a:xfrm>
            <a:off x="0" y="0"/>
            <a:ext cx="45719" cy="6858000"/>
          </a:xfrm>
          <a:prstGeom prst="rect">
            <a:avLst/>
          </a:prstGeom>
        </p:spPr>
      </p:pic>
      <p:pic>
        <p:nvPicPr>
          <p:cNvPr id="2050" name="Picture 2" descr="C:\Users\Win10\Desktop\Picture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788988"/>
            <a:ext cx="8051800" cy="5278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>
          <a:xfrm>
            <a:off x="2133600" y="2133600"/>
            <a:ext cx="4038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C:\Users\Win10\Desktop\Picture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69850"/>
            <a:ext cx="9155113" cy="671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76400"/>
          <a:ext cx="7848595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35"/>
                <a:gridCol w="900198"/>
                <a:gridCol w="872066"/>
                <a:gridCol w="872066"/>
                <a:gridCol w="872066"/>
                <a:gridCol w="872066"/>
                <a:gridCol w="872066"/>
                <a:gridCol w="872066"/>
                <a:gridCol w="872066"/>
              </a:tblGrid>
              <a:tr h="1005839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p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q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m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p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q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m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p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0800" y="4267200"/>
          <a:ext cx="4360331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35"/>
                <a:gridCol w="900198"/>
                <a:gridCol w="872066"/>
                <a:gridCol w="872066"/>
                <a:gridCol w="87206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44196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441960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67200" y="44196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5400" y="44196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3600" y="4397514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L 0.52916 -0.3956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5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39337" y="1676400"/>
          <a:ext cx="6104463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35"/>
                <a:gridCol w="900198"/>
                <a:gridCol w="872066"/>
                <a:gridCol w="872066"/>
                <a:gridCol w="872066"/>
                <a:gridCol w="872066"/>
                <a:gridCol w="872066"/>
              </a:tblGrid>
              <a:tr h="1005839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q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p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q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p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q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q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0800" y="4267200"/>
          <a:ext cx="4360331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35"/>
                <a:gridCol w="900198"/>
                <a:gridCol w="872066"/>
                <a:gridCol w="872066"/>
                <a:gridCol w="87206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44196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441960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67200" y="44196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5400" y="44196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11 L 0.35833 -0.4067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>
          <a:xfrm>
            <a:off x="2133600" y="2133600"/>
            <a:ext cx="4038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Users\Win10\Desktop\Picture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69850"/>
            <a:ext cx="9155113" cy="671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in10\Desktop\Picture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509000" cy="5046663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10921" y="5623561"/>
          <a:ext cx="2570479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7"/>
                <a:gridCol w="884466"/>
                <a:gridCol w="85682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14400" y="5775961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590800" y="5775961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28800" y="57912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659121" y="5547361"/>
          <a:ext cx="2570479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7"/>
                <a:gridCol w="884466"/>
                <a:gridCol w="85682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62600" y="5699761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239000" y="5699761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77000" y="57150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3 -0.01873 L 0.07848 -0.2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1.50289E-6 L 0.16875 -0.1935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13333" r="13333" b="40000"/>
          <a:stretch>
            <a:fillRect/>
          </a:stretch>
        </p:blipFill>
        <p:spPr>
          <a:xfrm>
            <a:off x="228600" y="205105"/>
            <a:ext cx="8610600" cy="6195695"/>
          </a:xfrm>
          <a:prstGeom prst="rect">
            <a:avLst/>
          </a:prstGeom>
        </p:spPr>
      </p:pic>
      <p:pic>
        <p:nvPicPr>
          <p:cNvPr id="19458" name="Picture 2" descr="C:\Users\Win10\Desktop\Picture3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9600"/>
            <a:ext cx="8266113" cy="4370387"/>
          </a:xfrm>
          <a:prstGeom prst="rect">
            <a:avLst/>
          </a:prstGeom>
          <a:noFill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34721" y="5181600"/>
          <a:ext cx="2570479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7"/>
                <a:gridCol w="884466"/>
                <a:gridCol w="85682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38200" y="53340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14600" y="53340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52600" y="5349239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659121" y="5135365"/>
          <a:ext cx="2570479" cy="10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7"/>
                <a:gridCol w="884466"/>
                <a:gridCol w="856826"/>
              </a:tblGrid>
              <a:tr h="100583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62600" y="5287765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39000" y="5287765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77000" y="5303004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endParaRPr lang="vi-VN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948 L -0.01319 -0.164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231 L 0.03507 -0.164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069 L -0.06146 -0.163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1" grpId="0"/>
      <p:bldP spid="21" grpId="1"/>
      <p:bldP spid="21" grpId="2"/>
      <p:bldP spid="21" grpId="3"/>
      <p:bldP spid="22" grpId="0"/>
      <p:bldP spid="22" grpId="1"/>
      <p:bldP spid="24" grpId="0"/>
      <p:bldP spid="24" grpId="1"/>
      <p:bldP spid="25" grpId="0"/>
      <p:bldP spid="25" grpId="1"/>
      <p:bldP spid="25" grpId="2"/>
      <p:bldP spid="25" grpId="3"/>
      <p:bldP spid="26" grpId="0"/>
      <p:bldP spid="2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13333" r="13333" b="40000"/>
          <a:stretch>
            <a:fillRect/>
          </a:stretch>
        </p:blipFill>
        <p:spPr>
          <a:xfrm>
            <a:off x="381000" y="228600"/>
            <a:ext cx="816102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572126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GB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húc</a:t>
            </a:r>
            <a:endParaRPr lang="en-GB" sz="4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GB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GB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r>
              <a:rPr lang="en-GB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38800"/>
            <a:ext cx="1362075" cy="970674"/>
          </a:xfrm>
          <a:prstGeom prst="rect">
            <a:avLst/>
          </a:prstGeom>
        </p:spPr>
      </p:pic>
      <p:pic>
        <p:nvPicPr>
          <p:cNvPr id="6" name="Picture 5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638800"/>
            <a:ext cx="1362075" cy="970674"/>
          </a:xfrm>
          <a:prstGeom prst="rect">
            <a:avLst/>
          </a:prstGeom>
        </p:spPr>
      </p:pic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638800"/>
            <a:ext cx="1362075" cy="970674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5638800"/>
            <a:ext cx="1362075" cy="970674"/>
          </a:xfrm>
          <a:prstGeom prst="rect">
            <a:avLst/>
          </a:prstGeom>
        </p:spPr>
      </p:pic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638800"/>
            <a:ext cx="1362075" cy="970674"/>
          </a:xfrm>
          <a:prstGeom prst="rect">
            <a:avLst/>
          </a:prstGeom>
        </p:spPr>
      </p:pic>
      <p:pic>
        <p:nvPicPr>
          <p:cNvPr id="10" name="Picture 9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638800"/>
            <a:ext cx="1362075" cy="970674"/>
          </a:xfrm>
          <a:prstGeom prst="rect">
            <a:avLst/>
          </a:prstGeom>
        </p:spPr>
      </p:pic>
      <p:pic>
        <p:nvPicPr>
          <p:cNvPr id="11" name="Picture 10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638800"/>
            <a:ext cx="1362075" cy="970674"/>
          </a:xfrm>
          <a:prstGeom prst="rect">
            <a:avLst/>
          </a:prstGeom>
        </p:spPr>
      </p:pic>
      <p:pic>
        <p:nvPicPr>
          <p:cNvPr id="2050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0" y="4495800"/>
            <a:ext cx="1657350" cy="1181100"/>
          </a:xfrm>
          <a:prstGeom prst="rect">
            <a:avLst/>
          </a:prstGeom>
          <a:noFill/>
        </p:spPr>
      </p:pic>
      <p:pic>
        <p:nvPicPr>
          <p:cNvPr id="12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3350" y="3886200"/>
            <a:ext cx="1657350" cy="1181100"/>
          </a:xfrm>
          <a:prstGeom prst="rect">
            <a:avLst/>
          </a:prstGeom>
          <a:noFill/>
        </p:spPr>
      </p:pic>
      <p:pic>
        <p:nvPicPr>
          <p:cNvPr id="13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3350" y="3124200"/>
            <a:ext cx="1657350" cy="1181100"/>
          </a:xfrm>
          <a:prstGeom prst="rect">
            <a:avLst/>
          </a:prstGeom>
          <a:noFill/>
        </p:spPr>
      </p:pic>
      <p:pic>
        <p:nvPicPr>
          <p:cNvPr id="14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3350" y="2438400"/>
            <a:ext cx="1657350" cy="1181100"/>
          </a:xfrm>
          <a:prstGeom prst="rect">
            <a:avLst/>
          </a:prstGeom>
          <a:noFill/>
        </p:spPr>
      </p:pic>
      <p:pic>
        <p:nvPicPr>
          <p:cNvPr id="15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3350" y="1752600"/>
            <a:ext cx="1657350" cy="1181100"/>
          </a:xfrm>
          <a:prstGeom prst="rect">
            <a:avLst/>
          </a:prstGeom>
          <a:noFill/>
        </p:spPr>
      </p:pic>
      <p:pic>
        <p:nvPicPr>
          <p:cNvPr id="16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0" y="1066800"/>
            <a:ext cx="1657350" cy="1181100"/>
          </a:xfrm>
          <a:prstGeom prst="rect">
            <a:avLst/>
          </a:prstGeom>
          <a:noFill/>
        </p:spPr>
      </p:pic>
      <p:pic>
        <p:nvPicPr>
          <p:cNvPr id="17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304800"/>
            <a:ext cx="1657350" cy="1181100"/>
          </a:xfrm>
          <a:prstGeom prst="rect">
            <a:avLst/>
          </a:prstGeom>
          <a:noFill/>
        </p:spPr>
      </p:pic>
      <p:pic>
        <p:nvPicPr>
          <p:cNvPr id="18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0"/>
            <a:ext cx="1657350" cy="1181100"/>
          </a:xfrm>
          <a:prstGeom prst="rect">
            <a:avLst/>
          </a:prstGeom>
          <a:noFill/>
        </p:spPr>
      </p:pic>
      <p:pic>
        <p:nvPicPr>
          <p:cNvPr id="19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850" y="0"/>
            <a:ext cx="1657350" cy="1181100"/>
          </a:xfrm>
          <a:prstGeom prst="rect">
            <a:avLst/>
          </a:prstGeom>
          <a:noFill/>
        </p:spPr>
      </p:pic>
      <p:pic>
        <p:nvPicPr>
          <p:cNvPr id="20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0"/>
            <a:ext cx="1657350" cy="1181100"/>
          </a:xfrm>
          <a:prstGeom prst="rect">
            <a:avLst/>
          </a:prstGeom>
          <a:noFill/>
        </p:spPr>
      </p:pic>
      <p:pic>
        <p:nvPicPr>
          <p:cNvPr id="21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0"/>
            <a:ext cx="1657350" cy="1181100"/>
          </a:xfrm>
          <a:prstGeom prst="rect">
            <a:avLst/>
          </a:prstGeom>
          <a:noFill/>
        </p:spPr>
      </p:pic>
      <p:pic>
        <p:nvPicPr>
          <p:cNvPr id="22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1657350" cy="1181100"/>
          </a:xfrm>
          <a:prstGeom prst="rect">
            <a:avLst/>
          </a:prstGeom>
          <a:noFill/>
        </p:spPr>
      </p:pic>
      <p:pic>
        <p:nvPicPr>
          <p:cNvPr id="23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1657350" cy="1181100"/>
          </a:xfrm>
          <a:prstGeom prst="rect">
            <a:avLst/>
          </a:prstGeom>
          <a:noFill/>
        </p:spPr>
      </p:pic>
      <p:pic>
        <p:nvPicPr>
          <p:cNvPr id="24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0"/>
            <a:ext cx="1657350" cy="1181100"/>
          </a:xfrm>
          <a:prstGeom prst="rect">
            <a:avLst/>
          </a:prstGeom>
          <a:noFill/>
        </p:spPr>
      </p:pic>
      <p:pic>
        <p:nvPicPr>
          <p:cNvPr id="25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1657350" cy="1181100"/>
          </a:xfrm>
          <a:prstGeom prst="rect">
            <a:avLst/>
          </a:prstGeom>
          <a:noFill/>
        </p:spPr>
      </p:pic>
      <p:pic>
        <p:nvPicPr>
          <p:cNvPr id="26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1657350" cy="1181100"/>
          </a:xfrm>
          <a:prstGeom prst="rect">
            <a:avLst/>
          </a:prstGeom>
          <a:noFill/>
        </p:spPr>
      </p:pic>
      <p:pic>
        <p:nvPicPr>
          <p:cNvPr id="27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28600"/>
            <a:ext cx="1657350" cy="1181100"/>
          </a:xfrm>
          <a:prstGeom prst="rect">
            <a:avLst/>
          </a:prstGeom>
          <a:noFill/>
        </p:spPr>
      </p:pic>
      <p:pic>
        <p:nvPicPr>
          <p:cNvPr id="28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838200"/>
            <a:ext cx="1657350" cy="1181100"/>
          </a:xfrm>
          <a:prstGeom prst="rect">
            <a:avLst/>
          </a:prstGeom>
          <a:noFill/>
        </p:spPr>
      </p:pic>
      <p:pic>
        <p:nvPicPr>
          <p:cNvPr id="29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676400"/>
            <a:ext cx="1657350" cy="1181100"/>
          </a:xfrm>
          <a:prstGeom prst="rect">
            <a:avLst/>
          </a:prstGeom>
          <a:noFill/>
        </p:spPr>
      </p:pic>
      <p:pic>
        <p:nvPicPr>
          <p:cNvPr id="30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438400"/>
            <a:ext cx="1657350" cy="1181100"/>
          </a:xfrm>
          <a:prstGeom prst="rect">
            <a:avLst/>
          </a:prstGeom>
          <a:noFill/>
        </p:spPr>
      </p:pic>
      <p:pic>
        <p:nvPicPr>
          <p:cNvPr id="31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276600"/>
            <a:ext cx="1657350" cy="1181100"/>
          </a:xfrm>
          <a:prstGeom prst="rect">
            <a:avLst/>
          </a:prstGeom>
          <a:noFill/>
        </p:spPr>
      </p:pic>
      <p:pic>
        <p:nvPicPr>
          <p:cNvPr id="32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1850" y="4038600"/>
            <a:ext cx="1657350" cy="1181100"/>
          </a:xfrm>
          <a:prstGeom prst="rect">
            <a:avLst/>
          </a:prstGeom>
          <a:noFill/>
        </p:spPr>
      </p:pic>
      <p:pic>
        <p:nvPicPr>
          <p:cNvPr id="33" name="Picture 2" descr="C:\Users\Win10\Desktop\buom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648200"/>
            <a:ext cx="16573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304800"/>
            <a:ext cx="8326783" cy="6172200"/>
          </a:xfrm>
          <a:prstGeom prst="rect">
            <a:avLst/>
          </a:prstGeom>
        </p:spPr>
      </p:pic>
      <p:pic>
        <p:nvPicPr>
          <p:cNvPr id="8" name="Picture 7" descr="bang-phan-u-nhom.jpg"/>
          <p:cNvPicPr>
            <a:picLocks noChangeAspect="1"/>
          </p:cNvPicPr>
          <p:nvPr/>
        </p:nvPicPr>
        <p:blipFill>
          <a:blip r:embed="rId4"/>
          <a:srcRect l="7334" t="17898" r="11101" b="16667"/>
          <a:stretch>
            <a:fillRect/>
          </a:stretch>
        </p:blipFill>
        <p:spPr>
          <a:xfrm>
            <a:off x="1371600" y="2362200"/>
            <a:ext cx="5105400" cy="32766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0" y="914400"/>
          <a:ext cx="1905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175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C:\Users\Win10\Desktop\Picture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85800"/>
            <a:ext cx="5503863" cy="1316037"/>
          </a:xfrm>
          <a:prstGeom prst="rect">
            <a:avLst/>
          </a:prstGeom>
          <a:noFill/>
        </p:spPr>
      </p:pic>
      <p:pic>
        <p:nvPicPr>
          <p:cNvPr id="3075" name="Picture 3" descr="C:\Users\Win10\Desktop\Picture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57200"/>
            <a:ext cx="237172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163286"/>
            <a:ext cx="8326783" cy="6313714"/>
          </a:xfrm>
          <a:prstGeom prst="rect">
            <a:avLst/>
          </a:prstGeom>
        </p:spPr>
      </p:pic>
      <p:pic>
        <p:nvPicPr>
          <p:cNvPr id="4098" name="Picture 2" descr="C:\Users\Win10\Desktop\Picture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971675"/>
            <a:ext cx="2230437" cy="2913063"/>
          </a:xfrm>
          <a:prstGeom prst="rect">
            <a:avLst/>
          </a:prstGeom>
          <a:noFill/>
        </p:spPr>
      </p:pic>
      <p:pic>
        <p:nvPicPr>
          <p:cNvPr id="4099" name="Picture 3" descr="C:\Users\Win10\Desktop\Picture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5100" y="1898650"/>
            <a:ext cx="2298700" cy="306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239486"/>
            <a:ext cx="8326783" cy="6313714"/>
          </a:xfrm>
          <a:prstGeom prst="rect">
            <a:avLst/>
          </a:prstGeom>
        </p:spPr>
      </p:pic>
      <p:pic>
        <p:nvPicPr>
          <p:cNvPr id="5122" name="Picture 2" descr="C:\Users\Win10\Desktop\Picture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700213"/>
            <a:ext cx="8539163" cy="34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163286"/>
            <a:ext cx="8326783" cy="6313714"/>
          </a:xfrm>
          <a:prstGeom prst="rect">
            <a:avLst/>
          </a:prstGeom>
        </p:spPr>
      </p:pic>
      <p:pic>
        <p:nvPicPr>
          <p:cNvPr id="6146" name="Picture 2" descr="C:\Users\Win10\Desktop\Picture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81000"/>
            <a:ext cx="7259637" cy="1474787"/>
          </a:xfrm>
          <a:prstGeom prst="rect">
            <a:avLst/>
          </a:prstGeom>
          <a:noFill/>
        </p:spPr>
      </p:pic>
      <p:pic>
        <p:nvPicPr>
          <p:cNvPr id="9" name="Picture 2" descr="C:\Users\Win10\Desktop\Picture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422525"/>
            <a:ext cx="2230437" cy="2913063"/>
          </a:xfrm>
          <a:prstGeom prst="rect">
            <a:avLst/>
          </a:prstGeom>
          <a:noFill/>
        </p:spPr>
      </p:pic>
      <p:pic>
        <p:nvPicPr>
          <p:cNvPr id="10" name="Picture 3" descr="C:\Users\Win10\Desktop\Picture1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5100" y="2349500"/>
            <a:ext cx="2298700" cy="306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"/>
            <a:ext cx="8001000" cy="6096000"/>
          </a:xfrm>
          <a:prstGeom prst="rect">
            <a:avLst/>
          </a:prstGeom>
        </p:spPr>
      </p:pic>
      <p:pic>
        <p:nvPicPr>
          <p:cNvPr id="7170" name="Picture 2" descr="C:\Users\Win10\Desktop\Picture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663" y="2849563"/>
            <a:ext cx="3876675" cy="115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381000" y="228600"/>
            <a:ext cx="8326783" cy="6313714"/>
          </a:xfrm>
          <a:prstGeom prst="rect">
            <a:avLst/>
          </a:prstGeom>
        </p:spPr>
      </p:pic>
      <p:sp>
        <p:nvSpPr>
          <p:cNvPr id="25" name="WordArt 2"/>
          <p:cNvSpPr>
            <a:spLocks noChangeArrowheads="1" noChangeShapeType="1" noTextEdit="1"/>
          </p:cNvSpPr>
          <p:nvPr/>
        </p:nvSpPr>
        <p:spPr bwMode="auto">
          <a:xfrm>
            <a:off x="1447800" y="2743200"/>
            <a:ext cx="5334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latin typeface=".VnAvant" panose="020B7200000000000000"/>
              </a:rPr>
              <a:t>l</a:t>
            </a:r>
            <a:endParaRPr lang="en-US" sz="3600" b="1" kern="10" spc="0" dirty="0">
              <a:ln w="0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/>
              <a:latin typeface=".VnAvant" panose="020B7200000000000000"/>
            </a:endParaRPr>
          </a:p>
        </p:txBody>
      </p:sp>
      <p:pic>
        <p:nvPicPr>
          <p:cNvPr id="15" name="Picture 14" descr="C:\Users\Win10\Desktop\Picture3.png"/>
          <p:cNvPicPr/>
          <p:nvPr/>
        </p:nvPicPr>
        <p:blipFill>
          <a:blip r:embed="rId6"/>
          <a:srcRect l="40652" b="53556"/>
          <a:stretch>
            <a:fillRect/>
          </a:stretch>
        </p:blipFill>
        <p:spPr bwMode="auto">
          <a:xfrm>
            <a:off x="2667000" y="2744039"/>
            <a:ext cx="1001192" cy="100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Win10\Desktop\Picture3.png"/>
          <p:cNvPicPr/>
          <p:nvPr/>
        </p:nvPicPr>
        <p:blipFill>
          <a:blip r:embed="rId6"/>
          <a:srcRect t="46284" r="41280"/>
          <a:stretch>
            <a:fillRect/>
          </a:stretch>
        </p:blipFill>
        <p:spPr bwMode="auto">
          <a:xfrm>
            <a:off x="1981200" y="3734639"/>
            <a:ext cx="990600" cy="1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Win10\Desktop\Picture3.png"/>
          <p:cNvPicPr/>
          <p:nvPr/>
        </p:nvPicPr>
        <p:blipFill>
          <a:blip r:embed="rId6"/>
          <a:srcRect l="45169" t="46284"/>
          <a:stretch>
            <a:fillRect/>
          </a:stretch>
        </p:blipFill>
        <p:spPr bwMode="auto">
          <a:xfrm>
            <a:off x="2743200" y="3734639"/>
            <a:ext cx="924991" cy="1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Picture3.png"/>
          <p:cNvPicPr>
            <a:picLocks noChangeAspect="1"/>
          </p:cNvPicPr>
          <p:nvPr/>
        </p:nvPicPr>
        <p:blipFill>
          <a:blip r:embed="rId6"/>
          <a:srcRect r="56522" b="61021"/>
          <a:stretch>
            <a:fillRect/>
          </a:stretch>
        </p:blipFill>
        <p:spPr>
          <a:xfrm flipH="1">
            <a:off x="6842502" y="2667000"/>
            <a:ext cx="762000" cy="838200"/>
          </a:xfrm>
          <a:prstGeom prst="rect">
            <a:avLst/>
          </a:prstGeom>
        </p:spPr>
      </p:pic>
      <p:sp>
        <p:nvSpPr>
          <p:cNvPr id="31" name="WordArt 2"/>
          <p:cNvSpPr>
            <a:spLocks noChangeArrowheads="1" noChangeShapeType="1" noTextEdit="1"/>
          </p:cNvSpPr>
          <p:nvPr/>
        </p:nvSpPr>
        <p:spPr bwMode="auto">
          <a:xfrm>
            <a:off x="7620000" y="2667000"/>
            <a:ext cx="5334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latin typeface=".VnAvant" panose="020B7200000000000000"/>
              </a:rPr>
              <a:t>l</a:t>
            </a:r>
            <a:endParaRPr lang="en-US" sz="3600" b="1" kern="10" spc="0" dirty="0">
              <a:ln w="0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/>
              <a:latin typeface=".VnAvant" panose="020B7200000000000000"/>
            </a:endParaRPr>
          </a:p>
        </p:txBody>
      </p:sp>
      <p:pic>
        <p:nvPicPr>
          <p:cNvPr id="32" name="Picture 31" descr="Picture3.png"/>
          <p:cNvPicPr>
            <a:picLocks noChangeAspect="1"/>
          </p:cNvPicPr>
          <p:nvPr/>
        </p:nvPicPr>
        <p:blipFill>
          <a:blip r:embed="rId6"/>
          <a:srcRect l="39130" t="42523"/>
          <a:stretch>
            <a:fillRect/>
          </a:stretch>
        </p:blipFill>
        <p:spPr>
          <a:xfrm flipH="1">
            <a:off x="5853192" y="3549114"/>
            <a:ext cx="1066800" cy="1235988"/>
          </a:xfrm>
          <a:prstGeom prst="rect">
            <a:avLst/>
          </a:prstGeom>
        </p:spPr>
      </p:pic>
      <p:pic>
        <p:nvPicPr>
          <p:cNvPr id="33" name="Picture 32" descr="Picture3.png"/>
          <p:cNvPicPr>
            <a:picLocks noChangeAspect="1"/>
          </p:cNvPicPr>
          <p:nvPr/>
        </p:nvPicPr>
        <p:blipFill>
          <a:blip r:embed="rId6"/>
          <a:srcRect t="63784" r="56522"/>
          <a:stretch>
            <a:fillRect/>
          </a:stretch>
        </p:blipFill>
        <p:spPr>
          <a:xfrm flipH="1">
            <a:off x="6858000" y="4008894"/>
            <a:ext cx="762000" cy="778788"/>
          </a:xfrm>
          <a:prstGeom prst="rect">
            <a:avLst/>
          </a:prstGeom>
        </p:spPr>
      </p:pic>
      <p:pic>
        <p:nvPicPr>
          <p:cNvPr id="34" name="Picture 33" descr="Picture3.png"/>
          <p:cNvPicPr>
            <a:picLocks noChangeAspect="1"/>
          </p:cNvPicPr>
          <p:nvPr/>
        </p:nvPicPr>
        <p:blipFill>
          <a:blip r:embed="rId6"/>
          <a:srcRect l="39130" b="53934"/>
          <a:stretch>
            <a:fillRect/>
          </a:stretch>
        </p:blipFill>
        <p:spPr>
          <a:xfrm flipH="1">
            <a:off x="5853192" y="2667000"/>
            <a:ext cx="1066800" cy="990600"/>
          </a:xfrm>
          <a:prstGeom prst="rect">
            <a:avLst/>
          </a:prstGeom>
        </p:spPr>
      </p:pic>
      <p:pic>
        <p:nvPicPr>
          <p:cNvPr id="22" name="Picture 21" descr="C:\Users\Win10\Desktop\Picture3.png"/>
          <p:cNvPicPr/>
          <p:nvPr/>
        </p:nvPicPr>
        <p:blipFill>
          <a:blip r:embed="rId6"/>
          <a:srcRect r="59348" b="53556"/>
          <a:stretch>
            <a:fillRect/>
          </a:stretch>
        </p:blipFill>
        <p:spPr bwMode="auto">
          <a:xfrm>
            <a:off x="1981200" y="2743200"/>
            <a:ext cx="685800" cy="100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1752600" y="671592"/>
            <a:ext cx="1219200" cy="1169987"/>
            <a:chOff x="1752600" y="671592"/>
            <a:chExt cx="1219200" cy="1169987"/>
          </a:xfrm>
        </p:grpSpPr>
        <p:pic>
          <p:nvPicPr>
            <p:cNvPr id="8194" name="Picture 2" descr="C:\Users\Win10\Desktop\Picture1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52600" y="671592"/>
              <a:ext cx="1219200" cy="1169987"/>
            </a:xfrm>
            <a:prstGeom prst="rect">
              <a:avLst/>
            </a:prstGeom>
            <a:noFill/>
          </p:spPr>
        </p:pic>
        <p:pic>
          <p:nvPicPr>
            <p:cNvPr id="8195" name="Picture 3" descr="C:\Users\Win10\Desktop\Picture1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7400" y="762000"/>
              <a:ext cx="764548" cy="998538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6019801" y="658813"/>
            <a:ext cx="1219199" cy="1169987"/>
            <a:chOff x="6019801" y="533400"/>
            <a:chExt cx="1219199" cy="1169987"/>
          </a:xfrm>
        </p:grpSpPr>
        <p:pic>
          <p:nvPicPr>
            <p:cNvPr id="19" name="Picture 2" descr="C:\Users\Win10\Desktop\Picture1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9801" y="533400"/>
              <a:ext cx="1219199" cy="1169987"/>
            </a:xfrm>
            <a:prstGeom prst="rect">
              <a:avLst/>
            </a:prstGeom>
            <a:noFill/>
          </p:spPr>
        </p:pic>
        <p:pic>
          <p:nvPicPr>
            <p:cNvPr id="20" name="Picture 4" descr="C:\Users\Win10\Desktop\Picture1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34192" y="609601"/>
              <a:ext cx="737615" cy="10145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36217" y="163286"/>
            <a:ext cx="8326783" cy="63137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1638300" y="3314700"/>
            <a:ext cx="6172201" cy="1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Win10\Desktop\Picture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57200"/>
            <a:ext cx="2230437" cy="2913063"/>
          </a:xfrm>
          <a:prstGeom prst="rect">
            <a:avLst/>
          </a:prstGeom>
          <a:noFill/>
        </p:spPr>
      </p:pic>
      <p:pic>
        <p:nvPicPr>
          <p:cNvPr id="9219" name="Picture 3" descr="C:\Users\Win10\Desktop\Picture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533400"/>
            <a:ext cx="2298700" cy="3060700"/>
          </a:xfrm>
          <a:prstGeom prst="rect">
            <a:avLst/>
          </a:prstGeom>
          <a:noFill/>
        </p:spPr>
      </p:pic>
      <p:pic>
        <p:nvPicPr>
          <p:cNvPr id="9220" name="Picture 4" descr="C:\Users\Win10\Desktop\Picture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75" y="3856037"/>
            <a:ext cx="4022725" cy="2316163"/>
          </a:xfrm>
          <a:prstGeom prst="rect">
            <a:avLst/>
          </a:prstGeom>
          <a:noFill/>
        </p:spPr>
      </p:pic>
      <p:pic>
        <p:nvPicPr>
          <p:cNvPr id="9221" name="Picture 5" descr="C:\Users\Win10\Desktop\Picture1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733800"/>
            <a:ext cx="3724275" cy="231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238PHOTO" val="/9j/4AAQSkZJRgABAQAAAQABAAD/2wBDAAMCAgMCAgMDAwMEAwMEBQgFBQQEBQoHBwYIDAoMDAsKCwsNDhIQDQ4RDgsLEBYQERMUFRUVDA8XGBYUGBIUFRT/2wBDAQMEBAUEBQkFBQkUDQsNFBQUFBQUFBQUFBQUFBQUFBQUFBQUFBQUFBQUFBQUFBQUFBQUFBQUFBQUFBQUFBQUFBT/wAARCAKA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I6KKK88sKKKKuIBRRRTSsAUUUq9aGrgSUVFUtQlcoKKKKErkhT6ZT6r4gCiiiqAKKKdQA2nUUUAW4bdJoc/xVV7U8fWo6YBRRRUp3AKKKKYD6KKKTVwCiiihKwBRRRTAKKKKTVyWrhUtRVLWZmRVLUVFAEtFRUVci5EtFRUVKVxJXJaKKKErj+IKKKKtq42rhRRRS5RcoUUUVQ2rhRRRQUFFFFABRRRVIAooooYBRRRWfKRymbRTd1G6m1csdRUO760bvrTAmoqHd9aN31oAmoqHd9aN31oAmoqHd9aN31oAmqWqm761JuoAnpF6VDuo3UAWqKg3UbqAJ6Kg3UbqANCPyfs/ON1QVD5lG6mBJTqh3UbqQE1FQ7qN1Jq4E1FQ7qN1MCaiod1G6mBZoqt5lP3fWnYCaiod31o3fWiwE1FQ7vrRu+tICaiod31o3fWhATUVDu+tG7607ATUVDu+tG760WAmoqHd9aN31osBNUtQbqN1K1gJ6Kg3UbqdgHVLUG6jdRYCeioN1G6gCeioN1G6iwE9RU3dRuosBPRUG6jdQBPRUG6jdTAnoqKl3VIGL5lG6qnmUzdQOxa3Ubqq7qPMoEWvMo3VV3UbqCi15lHmVV8yjzKdiS1uo3VBupm6hAWt1Sbqo+ZR5lAF7zKN1VPMo3UWHuXg1AaqO6pPMosIu7vrRu+tVfMqTdRYCanq1Fnp894m9cKP9qiSxuYesZoswGbvrT93yrVVm71Ju4oAn3UbqfHp9xIF4+9WhHoqbPnJZqaQGZuo3VHdwvZzbH/Bqh8ynYC7F+8fA+ZqmubOe3G9x8tT6PjyWf3rX2jZz901SQHMbqN1ac2g/N+7l2/7O2qs+k3EKZ4Zf9mlYCtup+6hNNuZFyIjQun3O/Z5RpWAN1G6ia3e33b8fL8vWq1FgLO6mbqhpu6iwFjdRuqvuo3UWAsbqfuqpuqTd9aLAT7qN1QbvrRQBPuo3VBu+tG760WAtbqN1Vd31o3fWmBa3Ubqh3UlKwE+6lqDdRuqgH7qfuqru+tG760gJ91G6oN31opAT7qN1QbvrUm6hATbqN1Q7qN1FgJt1P3fWqtSBqQHOs1M8yoGambvrTAtbqPMqru+tR7qALe6jdUG760bvrQh2J/Mp/mVV3fWjd9aBFrdRuqru+tP8ykOxPuo3VDuo3UwsWfMo3fWq26n7qLDLW6jdVXdT91UKxaDVqaXpf25fMZtsX+z3rB3Vr6JrX2P93L/AKj/ANBpCOssrUWMPloTt/2qmZaYsySJvQhlpkklaAVb+xjvE/uP2an2tnHZxYH3u7UIrscmnzbIVZ3fao/vVLAkWMbt9PqlHqCMmR9z7vzfLU32qNYWleRUiHVpDTCxDqtv9qtuPv8AaudnsZbfqlaK+IrS8O6A+ev3U2mrv25IxmV0j/GpHYpaN5nzJsbb97dW8n3TVKK+Ruv86m+0J2IarUrCL3FR0wSBqkHWrTuA/wDGkooqgIZbVJkdMD5h96uX+xy79gjO6uupk3Tl6ykgORuYTazNG/3lqDdT7+6F1eSyJ91ulVd1QBPRuqDdS0ATVJuqCigCfdTaiooAlp26q+760bvrQBY3Ubqr7vrUlAEm6jdUdMoAt1HuqOo931oAsbqN1QU+gCTdRuqCigCfdTt1VqfuoAsU3dUO73o3UATbqk3fWqu6nhqQHMbqN1QM1R7qZRPuqPd9aZupm6gCbd9ak3VV3U/dQBPuo3VBuo3UAW91G6q+760bvrQBY3U7dVXd9ak3UATbqk3fWqtG6gC1u+tG761PZaXPfcphE/vNVo+GZf8AnvHTsA+w0c6hHvS4jH+zWj/witwo+S4ib/x2jRLU2MriXHzfxV0K+1IClotrJp9oyS/e31daZFTcTTJbjyxk1y/iPxBFpMDXFwen8NF7AkbWpeILexh8yWVIk7f3jXlnjP4rRx2txJHfWkXkuF+xt80v1auN8Y/FSKEz3ch82eJJW3Kf9WP8tXzH47+J0msTpEsh8qGR3RfrXnVa9tEehCh1kfVtv8UvCnm3txeSNqK8ywNcn73H92vF7b48a7rmsQW93rMr2Sb8r91Hx92vAbnxZMyIglLde9QWesfdIf8AvLXLKpKRqqcU+57X/wALU1DS9e03UbK9ffF80i5+RjmvXb/47G1ha/e/s2x9yKJ981fHw1Ta0RJO37tb0WoDUrNJQf3qfunWsoTktmbOEH0Pp3wx8SvF/jSb7RpH9l2aJ8xutVk6N/s+ldP4b+NnjHR9Xv8ATvENtYavDp6b5Gtvlm+qEfKRXzHZaPP/AGPFPeofskm35VPzLXXatY6Xpej2d/pXnJC6MvmSP9//AANdcJzXU55UYS6H3B4V8Vad4w0eDVdJuPtNlN/F/Ens1dCjcV+fHgbxVrHhfWM2F5d2e0Bt1sfv/wDAehr6P8HftFQLY2b+JJInSZP+P6zXb5bdxKn8NddOspb6HHOlKPme8bvrT6xbDxBYahbfaba8guov70D7q1IJN1dcdTmtYs1zHiLVjJM1tGdsQ6+9dR96krVq4HnW6nqpau11LTYtQh2ONrdmWsH+yTayqkjhlf5UesrAY9FbGlaXbzef9pc/J/DnbUls2mafDcRz4lf6fMy/w0WAw6XdTB83ag9aQh1FMooGT7qWoN1G6gCbdRuqHdSUAWKKr0u6gCbdS1Buo3UDsT0m6od1G6kInoqvS7qYE26lqDdRuoAm3UbqgooAsU+q9S0AcgzVHu+tM3UzdQUTbvrRu+tQ7qSnYCfd9aN31qHdRupgWt1G6qu6n7qBXLW6jdVXdT1agLk+6n7qqq1SbqpK4yek/hpi9aJMrwRt/wB6pA9DgUYRE+5sWp6zvDd59s0xP76fI9aNBSKl2zKmRU9teeZFv+82dtQTfdf/AHaZF+5jYUBYfeXzscPt+XrXy58Z/jVaaff6pp5uN1xF8nlRPu216F8e/iRJ4D8Jzi0f/iZXfyxt/wA819a/PLxNriTXNx+8dtzfxferzsRU+yj0MPSv77Oh8W/ES71ia43v5UTvu2ZrhxqhaNzn/lpWDc3hbdHn5qqw6h8rf7VcfJY1qT1Ok+3be9SJqHk7/wDYO8Vy/wBs3d6f9s27X/4Ca05Dnude18P4z8hra8M6k9mPNd938Mn+0K4C0uPMh2Z6fcrqPDk32i1ePO1/4GpqBo5XPXZ/EEix/LcFYnT93zx9Kqt42/0FrQ58qb/SAvvXI6ZfR31vLYSkpKBwtcTqepXGmukUr7vIn80N6r/FVWsNs9oTWrqG9c2dydmBhl/hq7ZXEv2w2j/8vcLSjd904rB0CaKaS6tBjK/cb/plVqFpLdIhv/0+1vqzaNoHt3wC1aXSfHlnmR5ft37owL/F2r7ItpvLZkJ5B2mviP4O3UcPxj8ONs6P8ka9zX2lqFx9lv8AOF/epvr0aHwHn4iKjPQ3vO/4DUyNWDBfRycHFaMM3FdSZycti7TGXd1oRqKtO5JnTaTG175uNu77/wDtVSfRdzsGA9mrcoqUrjOcfR5djY2/MKpPp5WuodRt6Cqs8af7lSUc0Y9tVT0rYvdP+XPC/wC1WXMvl1JIymVHupKAJafVeigCxSbvrUFFAiTdS1FRQMlp9V6XdQBJRUVFAEtFRUUASbqkqvUm6gCSnVFTt31oA47dUe760xulRVRoywzUFuah3UeZQSTbvrUe6od1G6r5QLW760bvrUO6nq3y0fCBMrVJuqDd9aj3U0rAW91C9agHStTw9p51LUkT/llH88lDVwOr0zwvb2/zzk3En93+GtS902DVIfLnT6Mv3hU/8VTxrtrMDE0jR5NHml/f+aj+1by9agfrUjNQWUZ4+aY/3F/2qunpWDrt8LUxY/56JS2HufGn7ZPjaWOb+z4H+e4k89v73kpkIv8A6Ea+NL/WvMn5b5+1ep/tC+MH174l6oJPk+xyPYrz/wA82PNeCakrzSuR/C1eT8Umz2JL2cEjUvLrcqyA/dqkLr73P+1UEEm5Pn/GoSu18Vqo2OJu5oLcelWreTd8lYifxCrVpId+KdkI6W0jdZvL/vdK6jQrd9koz5Vwn8LfxVlwtFfWi87ZVHFT/bvLGZM7+9Ms0dRuJ7FotStx/qD+8j/uf/Wra17R7TxRon2+zx5U3z7v4oz/AIetcvbXib8jK+u3nH/Aa3vCNw+gpcaYXH2WZ/OtZUPypJSZpBX0LXw98QS2OpwaXqCfZ7iI+Vu/vCuo1LVvsequJOz7T/7K1Ur7QY/EFrb3aReRqVt/rPL/APHXWprPwV4h+IusraaXYtdXf3Dt9a578zsdipNH07+yj4Zh8QeKp9duPOf+zd1vGsQ3fN613Hxj+PEvgn4yRaNNp/maDHaIlxcodzxv97O3/dZa7L4c+FdD/Zo+FFxe63qWyCH/AEq/u5F/iP8AAPX0r87fj/8AGe++IfxsvPGdpYTaTpzrFb2T92CL/wAtfeu+X7uCj1PM/i1G7XR+lWjeILTVrBL2ynjlt5fmDJXZWa7YkzX5/fAT45GzutqH5P8Al6sc/L9U/wDia+4/DviD+1NOguElRoCONtVTnzkVKTgdkmKWqkM3mVP/AA10HGxPvVn391tm8ofLirryJCru52qo3GuNfUjdTtJ930q/hEdK99tj4qrNeHoD8/8A6FWIt9ui5/56VV+0HZlX+YNupJXA0JNU/ufL/s1SuLjzP9mqs0245FM3fWpAfRUVOqQH0UyigofT6hooEx9FMopskfRTKKQx9MptFADqfUVFAEtFRU6nYCdetSVXopAcduquelG7602tfhLH1Hupn8VM3VYE26lqKigRYp6tVXdT91AE9Oqtup+760AWN1ei+FdP+y6PEf45v3prz2ws5dUuVt7ZPNlNeoaIwWxW2MqzywDY7J92gC7EvNXf4apfxVa3cVEhkD1DJJT5PvGqNxUFkn2jy03/AN2vNvHPiL7Ks93n5bQfaC3+581dlqkn7lk968K+OWpf2f4C8US52/8AEumrObsjalDmkkfnD471KfVNUfUi+6e4drg/jXJyXXmPvjO3NXtYuPLnTPyoUXH+w1YN43ky5FefTVkeniH7xd3fJ12tU8LeZxWdbXEcnQ/8B9K0YIz2Irc47D/J+XfU9nH/AKQpH3qfDZyM7ZTb/tLV2LTZN+U+b/dFBSi2bFlN+52fd9aupD9qiWOT7w/5aLTLbTZZtv8AC30ruPC3hXzrnC/K3f8AirKbsjqpUnJnN6T4ZmknXynPX71ep+FvhTPffvOG3f5+7Xo3g74Y2k217h42/wBryStex+F/AE1/ILLTYhNdeXv+b5V2/wC9XnOcpy5YnqqlTpK8mebeF/hXLqF1Z2MYZ72ZwnT7o/vNX1p8PvAOm/Bnw9cR+YbqGc755fK+Z3/wq14e8N6V8LdNnux5st1c7Fn3fedvasjUNQudYuJfNJSF33CLNelTUcMry1keRVlLFvlhpA8h/aM+3/ECSO2eR/8AhHov9VbL93d/ef1r5ZvfBf2PzbeWLz7KX5JImr7t1DQ476HyD+FeUeJ/AMbSb0A3fdO4da4ZScpczPTpxjCHIkfJdt4Tl8K6lBqGnHzefkkb/loP7j+/vX1j+z18UImddLnk2rMf3e/5dp/u15fe+HYbFpY5oi1m52yf7Fchtn8I+IYE8yZn627t925j/ubv769q1hNxfMjGpRUo8p+lNh92rteX/Bb4hR+OPDaSSSD7fbALP/tr/DJXqDTIo617Kakk0fN1IuEmmZHiS4+y6RL/AHpvkrjfM21qeJNQe8vOhWBP9XWJTMSfzPkx70zdVfd9akqmrASbqbUVPoasA6pqr0VmUWKKr06gTJqKhopoNyaioaKNxE1Q02imA6im0UAOqaq+6gdaVgHVNUNKvWjcCen1CvSn0bAcHupm6kptWlc1CiimVoA7tT6iooFYloptIOlBI+p7eOS4mSKBN8rnaFWoK6nw/D/ZOmNqn3by53Q2nsv8Un9KALrtFoNs2nWcgd/+Xu6X+N/T6Va0WY2c3n/8sCOV/vVl2Fn9o5/5ZLW9YRpNP85G1f4f71AzpYmEiK46Gn7v9qqqfNU0XWokULJ8oqjLV6dqov0qCjC19gz29uT/AK8On+1Xy9+1XrH/AAj/AMK9ShD/ADXEkVpuf72C1fS2urJ/bMEn/LrbQ/m5r4n/AG9tcdm8N6BbzDdNcTXc30Tj/wBmrKezOij8aZ8feJFO9wfmi/vVzW75dhNaOq6s11H/AKsMnb/arESTcflSufY6ZO7LsNrzkV1GlRmTicbX/nWRplrI0qriu80HSftUixICzUm7G1Om5MfYaSG7V6B4U8Bvqnl+XBK26u4+H/w1NxswP0r6W8DfC23tY98kZuHTrxurjlUc9InqRoxp6yPGPDfwPikiQzj7O392P52Nd5pHwji02ZZEtzP/ALP3XP5V9C6Z4DE2ifaExB6rGnzLXUW1xoWg3NvLY2ySzY8rfB95V/2qqOHk1ebsjCeLgtKcbs43w38IbePR4p55N0q4Z4l/9BrtbnVNP0u2SXTvKkuAPK2p3rPvdQuL66ll3m3R/wCBTVVIQo4rb2kKStTRyeynWd6r07FWfzLy8lubg7pZP0qZI6PLp9cTbbuzvSSVkLtGc1iaro/2pGIHStqpE60LUDxTxT4ZEivJs/3/AHWvIvF3huO601raQF0j/ewvn50b+8tfWmp6OJImdBXinjnw+bH/AEmP7h/i/uNUN8pqvePNvgZ8QJPBPjaAXMpWLf5UmwfwH/Oa+5t37xd+Hiboyfdr83fHMb+GdWt9Qg+SAncP9g+lfc3wF8dQeNPAtkPNPn2yLE/8W4V3YOpduDPNzDD2SqI7zxPCmoWlr8+3YWWuNnhe3fEg211Gv6rZ6ZNb6fdRtO8482Nfu8f71Vft2jyJh0vv935Gr1D59o5uitqaPTI7OW4gsJm/5ZJ5s33TWI3StErEklFMoqWrAP3e9FMooasBNRUY6UtQih9FMopAPplFFUSFFMoq+UB9FMoqBofRTKdu+tAiSimU+gB69alqvTqAOCopG6VHWiVjUlqKiiqGFFFFAgqWq9Pp2INHTbGTVr+C0i+9Mdv0rrJtmqagyQfLp1qPJj/3BVXwrp5t9Fur/wC5cTn7LC39wfxmro8u1hWKMfItSBdEbzRMtunyp/dqGCTy508v/W5qbRPEH9k/aP3e/wA2qtnIftzznbuesizso2+SofO+fFRxyBYfv1kTX3/Ewgf+HNAzXuZNrfjUMtwPtawfxY3U+7/1orl7ySRbppYyd++lsM276S2mkTT59m6cbv8AaxXy3+1P+xd4j+JerRa54R1yyV4LM2r2OsMybRu3u4lrr/2l/iAPh/ozaxFIVvJIxFa7T8zyen0r5V8D/tqfFjwbeXFhe6jF4q0AffTU4/8ASBk/Nsl/9lalKUJPlkdNKnVjH2lNXR5t4l/ZA+Ltjfpa/wDCHtPmLfb/AGa4iYOg/u/NXGn4LeMPCv2OfXfB+u6RDPko95YOucV9+6H/AMFHPh3qWt3v2yy1HRvNsgry3Nru2N6Ls3Zq74f/AOCkvgTXLjUrbUfDXiC1SGLFu/lpN9p56bd3H/AqTpRe0i/rD+1TZ8BW3h3Uf7JX7BpN/ey486b7NaO+0f3q9++Fn7N/jsw6dd3fhbUoo74/uFkXbn/af+7X1ppn7YHwv8Sa3qlpDqM+nzvYhI/tNoyf7yV1GkfHSy1nSdKuNCsppnjj8po5x5S49a56lGDXvSOyjiqn/LumZfw6+BGpaTptnPqLW+npu/fQfelA/wB7pXqNn/ZfhG8awgffE8e/a3zMtcZca9qeufa0ubjyrWf/AJdYv4V/u7qvWiiNPkrnVWnSVqaNnSrV9a0tOxqG6uJJJdkrpEaEt9qYFMh6VaHWudyctzojCMFaKGbRTqfTKQxjLULdatHrVVutSxkdTxVCOtTeYFqEMn21yfi/wvFdW0uRugk+/W9d+ILPTYd871VtvHWh6pui8wr/ALwrVq6sZ+0cGfJHxM8L8Xmj3I++N8Evo1bf7GfxCl8Nw+INGvfnns/nS2ztlb/c/wDHa9W+L/gH+3NH+16fh5YP3se3+P2r5q+GesP4J+OXh65kiHkXU/2Kbj1b7tc1JOnVSO+rGNfDtn0De/Ht/iX4h07ZZjSreAP9n3Sbn3H+83/Aa9UsLoXlqkg+X++tfIPji3Hgf4ua9o7gwRR6k/lq42fu5PmQ/T5q+lvhBrB1zw3l33zw/JP/AHuO7V62GqynKUZbnhY3CwpQjOnsehaVsbzbKU7Yrkbd390/w1gyRvDK8Unyuh2la2PL3VdubH+3rXen/IShH/gQv+NeqeCctRTKKAH1LUA606pauBLRRRWY9wooqKgRLRUVK3Wr5QEoplPppWAloqKilIAoooppWAkXpUlV6kXpVASU8daZRUcoHBUUUyrNQoplFAD6F+5TKF70AFWoYzMVRPmdztC1AqljgDczV1+k6X/ZK7m/4/G+839z/ZoJN7y/sfhu3gB/1UzKfyrLOa1EXdol4P7siPVVI9tS1cCBIe9TxLUm2nrHUtWGWrab9y0ZNUbj5mqWq561Iy0NSl+0Rf8AfFMv1G7P8DVB3rRkjH2NiadrjPlH9vGzC+CvBFxn9/8Abp7cf985zXx3qdukNg8Cem419H/tz+OIr7xv4c8J20+9NCszdXv+zNN/D/3xXzhb3C3T3Gcbsbq8qs7zZ9VhYf7PG5yFtYv5t+5+XbWp4NjK6xkntW3LpqLc3GDuqDQ7HydSg9pKlTsXKipLQ9Q+FVimqeM3P3m/1X/xVfbnhvSU0+wijAHyj7tfGHwDuE/4Sq8lf72+vtnRJvMtoqwqp812XHRWNu2X3rYgrNgrRh6Vnctmjb1aHWqUFXR1qzkY6l8unr0oP1rQzIT1qCWrTdapXDbaybsaIgmkEKbydq15Z45+LD2cj2ejxNcXH3d2PlrpPEf2nXJHtopDFF92p9B8G2Wjp55jG/725qy5rmqSSuzgNB8C+KfE0v2vXrz7FE3SLHzV6noPhG10+BUMhuWx95q4b4o/F7RPhrYfa9Y1FbLndCn3pbj/AHE6mvDv+G5NOtbyC3i8P6w8SfaE82XEX33+9s6/Kta04ykc85JLRH2X9hgmgaLZtr5P/aj+Gr+F4h4l0+D/AI950u3RP7wPzV7V8KPjloHxeD/2QWguoz++il+8tegeJvDsHjDw9LZTxq5+8PM+7uHNOdNuz6oKNbkvfZnzp+0h8IPFnxNPh7x14d0R7t7jRlW+gSfMkbL8ycNy33mrA/Zi+JSQ+I4I5JF23J2TxN97f916+y/Dni/TJNFnvZLyGGK0U/amZ/8AUbPv7vSvy/PxItZ/jH4k17w2+LC61qe904D5dw35DV1VEqU41V1Iw8pYmlLDTXw7P9D9LL+xW1uP3Z3QP80bUyJmX548q4rO+Hfiaz8aeB9Lu4DuR4Q4b+n/AAHpWuy+TdbDXsp3PmpRs7Mq6tZjWrd7+3A+2Rf8fES/xj+/XNV0XnS6Xf8Amw/eR/8AvqquvWcMM8Vzaf8AHldjfH/st/EtMgyqKKKACimUVLVwH0UypNtDdgEplFFUAUUUUAFFFFSncAp9MqRetLmASpaKipp3AloooobsBwzdajqRutR1RYw9KY3Sn0xulBRoaHo8mualBYwOqPL/ABP2rePgUsH+waxZajLj/Uf6p2/Oub0vUJdJ1C3vLf8A1sL7hXf2N1pniCTzdPkVLr/nxn+WVP8AdbvQIy9I0lNL+/8A6/8AjarsS+Z1rYv7G5aJZJEiRl+UtPMFqO0hgt23yTi9f+7F9z/vqgRO6+TpWP4533bf9kVS28VNOxmkaSQ1VZvmrNOwiQLT+1Ef3d9Pqm7ARUgWn7frRt+tS1YpEDL81Z/i3xV/wjekI6Ijyruc+Z91VFa+3bXlHx31A2vh28/68pf1R1qG7K5vTjzySPzk8b+MbjxT4m8R+Ibx993f3ElxI1c3ompbbafJ+9WPqd58nlf3n21SjuvsuwfwjrXi3vqfaySSSR6MmtCS6XnjvXV6VDA2qS7G77fzFeKW2ofvHH+3XZ2Hijy9WbD4/fJn6VLY4bno3w71T+y/HF1CX7o//jtfcXgS++2WCHd2r88bTUja+PF2fd8tP+BNX378LYzD4et/M++RTrPRHJBe9JeZ6bZt8tasFYds1Q6742tvDe23j/fXp/5ZLWSHPQ7JMR1Hca1Z2f351WvIrvxB4t8USNBpduIv+msv3RVWH4O6rdTefruv/bG7rH0q+axz8t9z1O7+ImiQuyfbY9w/hzU9r4ogvhviI+auAsfhjp2njhFZ+9aH9lvp7/u/lrB1X2N1Sj0Z6Gk3mVDd/dFZ2jXwmj/2q1JV3JU3uTy8rOds18y+xVL4l+Irjw74baXT7b7bqMhW1srX+Ka4f7i/1/4DV3b9n1GqXi3T9RuNV8PXWnwQy/ZXklLSt9xtuF/9mrWCT3JnG8tD85/iBqUF14i1SPxvqHirTfFERvIpItNt4mUSAL9m3yv9xGO/IToNtfRPwDt/DWm/s+rZa7otj4h1G7vJl02KWBXuHT+8z9Qma9n8RfDOz8ca2mseJNOsLrUotuydLcL/APrrU07wbY6fLm2tFX/dFd/teXRIhUk1e+u/ocv8GfgboXhOH+0Es/s+o95IpG5r3u1b92orm9LUw8V0MPSsHPmM3DuUdK8K2v8Ab/iJR+6tfEVp5Vwqd5Nuzd/3zX5CW9vd+E/Fb6ReCVL3T7q4tSr/AHv3cu2v2TtZvLu4nzt5+9X5V/ts+Ff+ED/aP1ySDISe7/tEjPabmqtzwiXhnyzmn1Sf3aH1v+xD4+fWvDuqeH7ifzZbS43ov91TzX1Vd2/2iBJUIZv72K/Pv9hHVJbj4u6jOh3WpsoPm/vcstfoXaMPmA+ZP+ederS96CPBxseWu7HIaqvly9etSWLJeWcunSkIrvugkb7qSf8A2Vbeu6LJebPK+eXPye9c7cWM1mfLl8v5x/A+6t07nCZ1zDJazSRSqYnTqrVHW59ot7y3W21HftHyx3i/fj/3vUVl6hp8ml3HlS4bI3JIv3XX1qhblXtSUvakoEFPplPqJAFMp9MqCgoptFU1YVx1FNp1UncQU+mUUNXAfRTKKGrgTr0qSoF61JUtWA4ZutR0p61GelOJQVA3Wpahqxkq9KI2MbqU+/nihIzIcD71dJYWosdvlgNL3egDpdFke4sPs9zGsU7/AD7f9qp/9XWXHJIrK4f5q6RfL1CD7QB86/6xfSpauIzJ81HEtXWtw3CkUyOzdZOR/wB81LVgJ4493Ap7RlTtx81PhhPcbl71afYr9PlFaDM9I/n5p7L8tPT7xpk7VLVwKVy1eN/tAqZNOso8eYsvyyf99f8A2NewTfLzXkXxs+bR9UP7xvs9iX3f8AP3v++q56nws7MPpUR+Uuqtuv7g/wB12asuab+db3iG18nV7hOetc7MvzsT95jXjR2Prp7k9hJuva1BcFb1/wAKxNPbbeM/90U+a6Ec7uT8qpvNKauTGVj0fQ7r7Z4t0Fy/332vX6V+Cf3ejWaZ/wCWYr8rPBOqfvtEnkO11nVv/Hq/UbwFdJeaLYSp91o1rOurKIqclNyaOvutSeztHMX+v/go0LwWI915fyE3UnLtU9ra+dcK/pV3W7r7PZ4+f/tn96piZVNzH8SePtK8D6b9plvIdOs0+bzZXwjf3k9nrw7Wf2wrJmf/AIR/TDqVg0nyanqNwLK099rHqK8i+IV1qfx8+OFr4XE9vZaJZybZJbz5E/35fXb/AHawfHPg3xP8L/iJdafbaBovxI/0qC7tLrUbH7db+RC+URFRsDd0celd1OimrzOOfM2+RXaPoLwZ+0B4017TU1SDwkmuaQJv395odx5yq/pzXvHhvxJZ+MNK82znWeUD99F/Gn+8teWfsrQ6x8N/hrqlne6GU1vU737V9jT5Le2GP88V6LoPg+SHW01e7uHXUV3fLF8q/wC79Kxq04q3Kzopp682lvxN6KN7OZX+7W9aXXmCqtzHuFVYJPLlxXA1ys6bc6NG6tfMoh6YNXbRvMWpJLfbzXTFWOeRU+z0fZ6nSSpxitNxJ2II49tXo+tQbaelTaw/iCZttfEf/BQ3wfFdfEbwlrLPGi3OlbJV6sxR8V9syfNXzX+394ahvvhZ4P107VfT9TexP+0kyE/zSrhtIcLKrDzuvw/4B5b/AME+dDH/AAk3iZy8v8EW37uCm8/N/wCO1+gMF0l0u/P3vevib9jv+z7O8nlkuNlxcp5Rg/6a7f8A2b/2WvV/ib+1V4L+FOs2Wj6jefbNUn+/baem94f7zV6uHmo0lc8XH05SxEklc+kvM/0Xyy5+eue1qx/e+aP92run6kL6ztTG/mq1rFOH/v5XP/s1WnxcQ5H413HkHL/Z/lp6L/aWgz2n/LWz/wBIg/3P41rReHyy30qlof7vXbUf3z5R/GgTOdopWXy3dPQ7ajPSgQ+im0VEgHUU2ijlKCiiioFYKKKK2EOoptFADqfTKKAH1IvSo6loA4J6YelSHrUb1EShtFFOhh+0TLGO9WM1NHtePO/iPStuFaqou3pVqKpbsNlpfuU+K+ktZFlgfY6/xVWpF6UN2JNuPUrO6/4+LdoH/v23f/gNWofs+z93d7v95NtYMX3q0Lf7q0pAbHmbf+WkdRluetVd3y1IvWknYCb7tVpfvU95NoqP3rQpFWbFeWfF6MR6Y0cqboLyyuop2/2gm9a9Xb71cT8V9F/tbwRrUUUmyVLWSaOT+46IStYNXR0U3aaPyo+JemyaX4m1K0uAFvYpF8zb937u6uAuIf8AvqvZPjfNHrnxDvdVt02Wd7HEyLjb/AFryW9/cu/tXjWs7H1u6TKVsoXeB/u1j+Irjybb7On3pD+8b+ldFoOi3evava6Xbfec811Hxo+AN54b8J2/iOwuPtFmP9fHn7i+tTGcVNRYqtGo6TlA8/8ADd95lzA4PyJcItfqB+zxrH9qeAbN87ttfmb4L8JvImmh3CRTPuL5r79/ZZ1D/iRNbH5V/gWtcZFciZx4G7dmfVWjfNT9d0d76B0Epi3Lt3R/eqr4euK6hP3ledB2PQqQ1PDrD4J6Zp9+86Wke9z877NzN/wKu80TwjDYriKJIv8AdG2u1+yirQta6vaM5nAyLaxFqmyMbauxWdaKW9TJHSvcgy5I+KwbpvLmrrLmPaua4bVJt1zgVx1nZHXR1Z1Glzfdrb8wNHiua8Pxllrofspj5ropvS5jVikyrf2pj2+WPn/u1Cl0YX8udDE9XbzXIo0/etGmP42NZesa1HrEVu8TCVgfvL6VbcejIhzvRo0fM3UbqzreTirW761nzGqRbq/N4c0bxb4ebS/EGm2mrae8o/0W6j3rn/drIj61nfE3xtL8O/hX4m8QW01vb3tla5tWnTevnZ+Qba3wztJnFioynFKO9z89P2nlPwI/aU1Hw94PnkstPFsl0sEEmDC03zYz7dvZq8C8UatNa211eyy/arz7xd+7n/artPGeneJfFnibUvEusz/2jfXzedLcFu9cjq0P9qWb2EkUjtndvizWd1OfMtj2YwlCmoz3tqz9F/A/xRvz8NPhB4082WC31Pw5b294q/xzwfu3DV754U1h9Y/0mKYvazJ5wjb/AJZ+1fDn7H+qf8JH8P8AxB8IJJ9+p27/ANt6D5/8bj/j4g/Ec7f96von4R65Jpdta29yWt0hk2v/AHv91q+gp1FNKS6nxtXDunddUe8TR+cmPyasjSYz/b1rkfdm3GttvQPVHUP9Fs7i8A/elPIH4/eatzgOUdvMleT1dmqGk+7S1KVhMKKKKGrggoooobsMKKKZS5gH0n/AqWirJCiiigQU6m06gY+pajXrSVLVwOKfpUJ6VM/SoaUShj9a1NEt+Xl/4AKzK6Ozh+zwpH/d61Yy3tp4+WkqQelRIQFaF+9Tx0o+T73mVAEiLtrQT7tUgtWh1oAm3VPD/FUVIzbY6AI5m3PU46VBFHuOaf8Aw1cQJP4G9q57xbj/AIR7Ug/3WhKn8a6GBt28eteefGnVP7F+GPiC6GfNMGyD/fPC1m9jaC5pJH50fEuGL+3HgT5nTev+4N5Va8RvJPMv3H8Ne3ePIyvibWYZJ/tDJ+6Eq/dfZw5X/ge6vDfs7teXvtXl2s2fXRd4xPQ/2ePsV58S4NPux+/v4HS3b/b619i/DT4f2Uetalo9/ErLc/Oi3I3bkr8/oY7zTdQ06906f7Pew/voJf7ro1fox8IfGFn8UPC/h7xnZuEuIp/sl/B/z7SfxI3t3FeZWpa8x6tOr7rpnnPxG/Z50jwPeRXunxw21vI/kw2n8VbXw8t38K67bx42RSNzXs/xD8L/ANoXiTyfvWjzs+lZHiHwul9pv2uJNsqQ+lL2kmmmYuMbJ9WegaPcbX6111ndV5Z4R1T7dp0D/wAY+U13lhcVhzcpbXMdfC26tCPpWDZTVsQyV0xkcVSFi6sdJTUkoLcV0XOPlKOpt+5bFcuNPDPk10t1GLhMfdrB1HR5biJk+07F77RzXLUTex20WloUhrwsLzyBJGv/AAOuhm1weSuZBXNaf4bt7WLyRbxIp6/J8x/3q1IdJ0/T+Y4lWopto0qKMmM/s/8Ati58+5T5P+WcTVrw6eipiNAq/wCzUPnJGMmo5PF1pZr84+X612RpSl0M+WpP4USTL9n60+PrWDP8RtE1S6/s5J4/t7jekSyfP9dtb1j8yVlKPK7ENShpJGjD0rgv2kozcfs8+O4FY7/skZ2qP+m6V3MPSvL/ANobWG/4U98W9PG/daeGmuIvK+8zp8xb/gJK1vSjvbscrlaUX5r80fCdzebrVcx+Vs/2PkP+FYOqfGbxRo9rBp+bSXSY+kD242n/AHvWuNvPiZd29l+/An3DmTb81cbN44OqFo44kitWPzu4+VTWFKNSL0PYrTpSSUj1Dwr8VPEH/Cy9N8V6d9l0meycTefs8qFCO+wf+g1+i/w78T6B8YQNcsJ7PSNfkVTrPh69m8vbN/z0j9mr80fD2ixR63pqI32hoY98yYPyf7P1avq34B+G/svi7wlI/wBp262l05kb5v3/APWvRpVHGXKzyMVQUoe0Ts1+R952+m/Z7W3+13EMSInLefup832LUI3H22Da3yfLuP8A7LXI+D90NtPp138zQ/JurUtm+w3jRyf7hr14nys1Z2IJfCt5hntzDfqvX7K+5h/wGsT7u4H7w6rXWXMbxy+fEfLlSo38rxIPIuikWpf8sLr+/wD7D1ZmcxRSSq8MrxyDa6HaV9KWgAooplABRRRUtXAKKKKXKKwU+o16VJUCCnU2nVo3YAp9MqRetDdgOGplFFCVii1pdv5lxv8A4U+atsN71R02Pbbf79aKbPsrgpulzuDVRQ9KnXpUEfWrFZtWJJkk/c7Pk20fJtxUYXdR92pAnh+/xVpF5qlB13VdTpQA/wC7R96gLQvWgCRelD/cFP7VA3WqTsBV8za9eMftO+OIPD9vpCP5eLZJ9YSBv45h+7h3eyl2f/tlXrV/fJCyov7x2/u1+df7UfxMuPFHxR1429xttYnTT4dp7R/xf99bqwqS5Ud+Fp+0meSz+IBqnj14wd7XFg6hf7r/AHq5q5X7Lql5JJGUWeHdWDY3Tx+PPtEedltG/wB6vYdX0eC48PW9yB/y0x9Uria0PoKb1POb7T3awt5Y/wDllmu1/ZO+N3/Cq/iDLFqrs3hTXB9m1SL/AJ5f3J/qtZGpeVbs1nF3HyM3tXlel3gt5Lh9m3rWXKbTlZ3R+0l9cfbtKiQywtOY90M+f3Vyn8JBrlL6x12zWeWOKJ5YU/1aPv3rXxT+zl+1vqnwz0FdD12NvEHg+EbxFJ801ov+xntX2z8NPiJ4b+JUsN/4O1SKWKRP3yqfmi/317Vw1aMm9DohWjFXZl6DMPPS7jt5bKK6+Wa0lH+rm/wrv7BvlrU8beC4IfDD3CZa9tZI/wDTGdv3gJ/gWsXQpPMXB+93rGvRlSaUiqGKhWu4LRHUWMlbUMlYMC1qWzVlBmlSzNRGoeSoU60+VeK6Uzha1I/MqT71UppPL25+7XJ6x46M1x9g0qKa8bf5RkgHG/03VpBXKjB1HZHWT3FvD9+Rax7vxNFbnj97L/dxVrRfhpf3lw5167WGLYHEdi+Wf/gVdr4P0XRvDdqwEMe6PKvPJ98j3rvhTSdkgqYvD0E+X335bfecHD4Z8Q+KIHuYkFnE38U/3j+FbafDvRdLhivbv/SMRbJ/tR3Jk961J/iPp3h2Oe2jb7Rg/u0Ra4PUb2/8Wf8AIZdINNEnmrZRf+zH+KtuXm2FTnjMW9uSHl/WpzXhvwZbax8TX8bJpEdhstP7OgZRtygavSl+XiprS5/tKLzFjFvZx/LBEg/WpJY9zVw1Uoysh1ajk1Fq1lYfpqhpl3nCd29q+evCcupfET4DfHPxVcWN1aRawniL7C15GyfaLYKPs8g3fwYHH/Aq9M+NfjDT/h/8L9VvtTuPstvdGPTPN/uee6xZ/wDHq9Z17+zfDPgHUYpQq6NpmlyBlf5lECQ/r8ta4aLldnk4ip7Nx06/kfg2l1/b1n+4++453Vj2/gfXLPXrUWZ375Aw2n5P9qoNB+0x2yT28eVxu+X+Ve//AAk8VarefZPD1v4c0/XmmO+3tbywR95/iXfVpnoSXMr9jLsrPV9Fv728vYJ4G3+Uj/3/AKYr6j/ZU8cSeMtb8ER3cESf2ZcStHKn3nU/e3VwC3m7bFqHw3urVYfldtKujuhx/Ouv/ZIs4rr4qWUtmhitfPdxu+9ioirTjbqzSs+alO62TPumaz/0+8nHysxHze9F6vmR+bjay/K9XYl+VwfvfeoMY81v9v76/wBa9tKx8W2MtpDNbRP1/gNVbq38ssh/Cn6b+5ee3J96tXMPmRfSqEZfiT/SksNR/jmDRTf76d6xa3dU/wCRUT/r/wD/AGlWFUtXJGUUUUN2KCiioqXwgS0VFUtNq4D6KZRWZI+nU2itE7gOp9MorMDh2WgKWfH96g9Kn09f9Lz/AHea0SsUbSLt4FSHNRr1qSKqNB8TVdRapIvzVt6To8+rXKxxoVT/AJaSt2qW7GZHa2c90f3UW/nZu/2qq6rDJY3rW0vySxnmvSrWbSodNaJbiFIrXcvX/O6vMtWvP7QvZZ/73y1KdgJ7T+LIrQSPd/FVKz6NmrTfcoasA8tRFUNWoetSA+X7tZ1y33qvS1nXFU1YpHjfx/8Ait/wqvwTdXaEf2leHyrFP4j7/Rf71fnd4R0O88deKv7U1a5+x2Utxv3z/cH+21fYP7Yclp5W4y7JbWx82ZpfuKvmfKv1b5uK+OLfxBPfaf8AZkH2fSPMLiL+LmuOq/ePdwsbQuupy3ij7Na+LLqewA+yxwvDHJ/f+b77V3ngzXBrngWWwll/0izPH97ivOfEuJriX7ONqfLisvw14qn8O65K4PySdV9a527nYrxOv8WTFYwSPnQ/pXnmtYWWV0+63Wu21/UIb6eLB/dHdsrjbm3LI4PeoOiSuh+k6h5mmXEY+6BxXS/Dj4xa78DPHVh4w0Ft/l/urqzz8t1F/Ejf0rjbGH7PxVW5/fWcsfvuraB5lRNn7+/DzxhoXxz+HWneKPDspudA8QWe8f8APZN/+tR/R19K+dh4j1DwF8ZLjwb4nkiilv8A99okscZVbmPGfvdN/tXwb+xz+3fq37LVlqvhzUNLn8U+Drrdc2+nQXC28ttefL86v/cO35h+Ncv8ff20/iT8ffFmkapq19a6RbaNdfa9J0zSotsVrL/e3/fdv96tsRRjWS7nn4TESw0nFq6Z+vdnMJFXmtGJdtfNn7Lv7SGn/Gzwkk+Ut9eswE1Gxz9x/wC+v+w1fRlheJMv36+dnBxdmfVxqKcVJGxD1qftVGPrVpWqkRIguIRXAX/gOfTdL1G28PX8lnZ30/2iaLuj7stsbtXox6VD5Pp8tbQfK7ijO26ujzwNrjeJf7c/tIw6gLQWW3/lkU37ulac2lw3jiTUNYmu2Y7yv+3XUzaXb3X+ti3VAvh+z7RfrXaq0eqO2NShGzjC3yMcSaRp6f6DZs8/96WpLaxuNSuPPu/kT+7W2mlovCRhKtJa7aJ1pNWWgnibK0d+71Jrb7igfKtWmj4ot46L6aO0gaWQ7UQbjXIzy3qz4F/4Kc/ErZ/wingO3uCjbv7Yvdv+z8sX/sxr1/8AZm8XfG/9p34YeIb/AMXvoFr4W1HQLzRNLlSJ45b26f5PtD/M3y9RXwP+1trF54p/aH8UX17IW8x0WFfSHb8tfbf/AATl/aas9S0HTPg/qVgYr7SbWaaz1Djynh+/tb+6a78Ja1n1OLHxcEpJao+N/wBoH9mPxD+zX4g0fSNX1Czv7q8tPOhudNDhGC/KwbdXn1v42ufCup2r2kpTpL/uvX1H/wAFH5I5f2hfMttffWkm0qP/AERX3JZfN9xdv9771fE2ttu8YWdkjhtuM0501dpHRCu3CM3uz6+f9r7VNc8Pa54Y/sw/2jND5V1qvnffz975RX0L+wr4F/4lV/4gl7f6Labv4+7v/wCg18Y+D/Cfz2sfllfO+adq/Sz4HfY4fhpoI0x/3Ucap/tIwqcPJ1auvQMbFYXDWivjZ67bycc09/X+KqsMwuofPGFk/jWrQavZPlSrcf6Pe29x/wABNXvuu1QXUP2i2lQf7wqeJt0G8/exQBl+JF+z6VYRZ/1s0k39K5uux8TWfnf6Ov3raMKPr/FXHUAFFRt1pKzSuKwUUUU4jCiiim3YAqWoqKlqxJYoplFOID6dTadRIDh60dNX5JH/AOA1nVr2K7bVPf5qs0RPU8VRnytibCfN/wCWlSJ1oGXY1+X/AGu1WrvUr24RkkvJtrfw/drOhzjrU4bdWJAwyP5XlZOztH/DUarU5xT/ACXWBZSP3b9K0auBat/lWpz1qCH/AFAof5VY1mAfxVeRqox/Mqn+Kryr8tAEb9KpTdKut92qz9aAjufnP+23ql/dfHWXw/54XT/It3jRjtXf5W3Lf7vzf99V5Fp3hW0t9Q8vN99jtoV8zcm6W5mP3ERO26vpz9rT4K6j40+OWjSafGHe/svOgVvuyuhw8X/s1ch4jt7hfirpct4trLFeOiqkifZ/JnhHlorr/s/rXDJXZ9Nh3aCt2PGLzwD9hvJ/7XG28l3eXAv3If7u6vIvH+hv4d1n7Oc70+bptzX2CdFRdesk1Amec37tdt/Efl37Pb7teUftJ+CRZ+OdVuJMeU12Zjx0R0B/9C3LUuHKi3Pn0POfDGj/ANraOtw+WEe2KH/beqt5Yqts38XzmrXw61I6trzF5PsVhY/Ns/hC1emmF1E1yU8pZppJY1x/B/DWTjc64y9w8/mXaXP9yqUf/Hzs9a1721KrKn8Tis+GP/iaQf7W2tEefNXZyE0JjuZYz/fouPlm5/irb1O3WS5ldPvb/mrOu7f/AElf9xa6UzzZwsze8A+PNc+G/iW11/w3fvYalB/F2kX+469xX6Zfs6ftcaP8XETT7uP+xPFCJuksWPySe8Tf0r8treErzXUeHPFF74J13S9fsn/0yxmEv1X0rKtQVVeZrh6zoy12P2+0rXkuk61tpNXzz8M/GSeLvDFhrelz7re8hWULXpWneLvJ+S4BSvA20Z9G4Nq6PRkan1z1lr0Ew+RxWpFqCN3rQ55I0R1qYLVJbgetTJMPWqTsJq5a2/WmN96o/PFUp9QSPq9auY4o0RJtrlPH2qbtPa3Q/WrUmoSXG4x/c/vVy+tqZon9655z0NIQV7n5tftQaSlv8YYpSNqTwV9c/wDBPj9m/wAO698Ntc8ca1bCe91z7Rpls6P80Nrt2P8Ai1eBftpeF3XXPD+oIPl5idq7T9lL9tnwf+zt8ENV8Na0mpXusQ3ctxp8cUe6OXf23fw16OAcZR1ObNOdRTh1seD/ALUXwqH7NnxEu/CUV79uj8tbq1mk++Yz03V5H4O8Ly6hrkWoOg2wHduatP4t/FHXPjH8TL/xd4ukWS7uVXbHF9xEH3UWtXw7eeZYfuq1qy0sgw8faNSn0PbtAmg0ezW5kl2bf4q+kvgl4kk8K/FjUvCclx5tjqUC31vu/v7Rur471LVpdPsNJkDlrPIW7T+tfR/ws8P3ni74r6D4gsb2S9VXieR1/wCWNun8FZ4NNO5rmNpxcelj7Lsbj7LNnt3roUxwR901zf8AGxq7pd1tbyD9w9K90+LN5PvGp4oRD+8l+W3Rv++z6VBbRmaZYvu/7XpVq8xdbdn8H3KCjOmYzOzn7znca5fWrX7PPvHR66X+Gqt5a/bLZ4j/AMAoA5ioqX60lS1cAoooqUrgFFFFU1cW4UyiilERIvWpKiqWrAfSDpTacOlRIDiq3tvlqqf3RWJbx/aJ0jH8Rrbf5nzVmiAdaenSmVOi7jQMf/BU69aj3DGa0bbRb2+h82ODbF/z1l+Rf1oIM5vlqSNtwq1NoqQ/8fGsaXE393zqmt9B3L+41DTbr/Zjuf8AGgAHyqBTJfuNV19Jv4/me0lZP7y/NVKfK7QQVb+61YgT2y1qQ2ct02IY3lYddtVdKtftG+WV9lvD9+T/ANlWteXWjHD9m08fZbfuy/fer+ECD+wbvZn7HJ/wM+Uq1SfR73b/AMe+7/cdWqC5y3Wq3lj1okM5r4ieCW8QabBLg2t/ZSebaT/3HryzxZ8P9L8dabef2vYGDUkkR3kT+8B/D/7LXuk0e7msG50tF3E/Mv0rNxT3OuFVx2Pkjxn8Ldf8E6a+v2F/c65BBJ5r/arX/ln13/WvLPiZoNn4w0BdVGomVkTyruBj+9VD8yuvrX3nrGlvZ6deDO6KQfe+823bXyd8aY9P0OGewuLi0td8O+43P+9/2Il9zt/Ja5px5VoelQq+0d3ufGk8P9k2E9pBiLz5N0z/AN+uv0XT5Lyzl1G9k2KvRf8A4msvzo7y7+0XJ89I/lgg/wDiq2tKuH1bfLMfkH/fA/3a5Ueraxy95p/2g5+68jcfL92ue0uz87WWn/ghRnr0a1t0ure6uxjylH8Vc8tj5NrdP/e/Wi4KCaueeLD5mot/tvVXyRJd/N/u1rxr5OqoP9vdTJbPbqX+yx3VvF2R5c43II9P8veDTNSh8u0WurubPywcf3Ky9Ytx9gQH5dyVvc5ZRsfWn/BPr4ifatK1nwncSfvbCb7Rbq3/ADzf/wCvX3GmnxXkdfkN+zZ4yPgn4zeH73fsink+yT/7j1+uvhu4+0Qrn71fO4yPLUv3Pfwc+el6DP8AhGzHzFlaekeoW/SSuytYeKnfT0krmaudTn3OQTVtRj/g3Vai8QXv/Psa6JdLT0qZNPT0pWfchuL6GCL7UbjsEq3a6e7NvnO6tpbVak8uqSIbuZ10v7usee18xa3pI91QvajbWlriTsfLn7W/gP8Atz4bX88X+vth5qNX56WOmnXk8tD+92fJ71+vPxI0n+0vD15FsDb42XbivxvsPF0vgPxbqVjcR74IbqVU/vJ81deD1coixU1yRk/Qg17VEunQvF5Xl/unTb0rsvA955e22Hzbulc1q62mpWs9xbYdz8zr/FWj4KurS302XZFIl5/dc12s46d+a1z3vwboOha54jtbbxJLc/2bEf30Vt/7NX3N4c8afC74S+G7Wxj8Q6NpMU3zCCKbfK//AAEc1+dfhXxZL4PM95w8qAeYs8e9SPvV2vgz4hSaXr3/AAlPhS4Ww1ua9+0HyowyeT8vyNWuHqRjfQnG0Z1Ekn8j9B9K+LXg/XLr7PZeILF7j/nk8mxv1rq0Ybl/h3Vxvw+8daZ8WvCqXrWcTNnybi1uY1fa3+FbDeH/AOwbd5NDTbEvzHTd3yH/AHPQ16N2j5rkitOp6Tpsn/Es8z+Ob5P+Ainr1rOW6H2LQ5I8+VJYrL83ytz/AFrSXDbTmqTuQQXK7Xz/AAtVer0q+YmKo1QHP65a+TdeYPuy1lV1mpWv2qz2f8tPvCuTqJAFFFFJK4BRRRT5gGUUUVZI+iiio5gJacOlNpw6Um7jRzeiw/62X/gNaO2o9NUR6bFnPPzVo6dpsmrSMLeOT5fvyN8qp/vVoamdWjpuk3GqP+6wkSf665f/AFUYp+7QtLP7y4l1mf8AuwDZD/313qlqfia51RFTEcVun+rgjG1E/wCA0EG39q07RfntALucf8vlynyL/uJWPqeuS3z73d53/vy1l+YZDuJ3VJQIgb5upq1HGPlz61Xq2vRf++qANRpHt33RyNF/umpD4m1BbqK3M/no3/PdN9R3X36zol8zUmP92s0rjOl+2S3FskchG3+6o21ag+6xqkF2haupTiIZJ81QKvzVaPSoFX5qbVwB4+KpSrtatKqlzHUt3AozLtsNv/PV6+Lv2xvhnf3niKy8UR21xqNgwS0ntLV/9I3Hdt8r/vmvti+j/wBGtT/v1558T/Dr+JtESCBx9stpUurf/fFZyjzI68PU5J3PzalsY7rTI9E0pPPs8bi1zaLDMef4qxdYWTS9JWOCP742J/s16N48ZdL+JOveVEIGSd1eBf8Alk1YOq+VqD4yPNg+Ur/tH5q8aMmpNM+z5E4Jo5dm/cRQE/LhVH+0aJrMtZ26fxzzHK/3RVrUbELcxWwPT5/w2bf/AIqpr2P/AIn6nPyJHD8v4mtjG1jx+4/5C+f7km2rpjH9sRRofmab9KLy3EOu6zE//LGbfU+0/wBsWv8AeWMtW62PKluzQvF/cf7QG6sXVm3WcUb98Vr6ref6XcR/xf6qua8SfLcbOdqitU7nNVRg2zNDqERT76NuFfsn8JdYfUtA06ST77wIz/XbX5N/CLwvJ428f6DZYypn3zf7ifM1fqp8Lv8ARYfL9/u14mYTtKKPZy6m/ZSmz26w6da0F61kaf8AcrUSuGDNpIsU3bTqdWpAwLT9v1op9OxJW21G61aPSoJPumh6Acp4tx9hl+lfid8TdN+1fEjxGgO1ftcv/oVftP42uPLs5/8Arm1fjf46hNx4p8Qy4P726kVP9rmtcJK1R+hdaHNQ+Zw9tHc2O24Al+f90uzvXpnw68C6nrFh9tkyn7zb+/TawrI0TS5Vks7gN81qm0e1eoeCdelWZ/t8jz26DzZq9Vyvojio0XBc8jRmsUvrCWyniKM3yefj5a5CLwrqfgvWre4i3/I43ydFxU91eajZ3N/meWKLzPN2/wB2uo8EWfiP4haO8EBt4oIn/wBIvNQP7qH/ABP+zXKux6c0rXkj66/Zu+IkGn2OqRSjYgxsVR8z/wCz/wCPV9R2kwuIUkGa+Zv2e/hDP4b8NLrGo/aEeLc1os8e2W4Y/wDLR1/9lr3W28Rf2fYJbCI3+rf8+lt6/wC16V69CTUEpHymNhGdRumd/DcR6hoyKjhrjTX8qZf4lR/uVds5uPLNch4EibQ5bl9VkSWXVX/05oh8if3Av+5XSy272c728vVDtroiec9HY2F6VRuV2y8VJbTeYuP41p9wu5KbVxFJvuVy+rw/Z7xsfdf5hXT1ma7a+daeYPvx/wDoNKQHPbqSmUU27Ej6KKKUhoKKKKgY+imU+gCWkXpUdS0ri2I9E0f+0LdDLJ9msLaPdcXLfw//AF6o6/4ibVI1s7VPsekRf6u2/vf7T+prU8X3iW8EWjWj7rO2++3/AD0l/vVyjdK3KD7o4obpUdS0CJkWpgtMT7tTpVAQfxVa7UxlGc1LSYGlcdc+1UtK/eTOam1KTy7Rj/sUzRV4qErAb3ZatKtQL1q0v3KoBj1D/FUz/KKh/ioAmRaguFaZ9g9N3+7VqFeOtUtVmP3AQi1mnYa1Kuuahbxm3DTpFAB5SNKdu81y+tXEazcyeXxxItfCX7Sdn8cLX4pXn2z+2dXsoDu0250yAvCkZ+79zoa82tvid471KKWy1fW9VV/uurTFfw4rmeKSdmj1qeAm0ndaneftS6HZeE9fu9cOohr+/vd9zp2cy/730rymz1Dbf3t3x5WpTRSw7vvbY4P/ALNajv7j+1NNNhI8k75/1jH7tVbfT90OnBB81ta7P+A5/wA/9815zau2kfRUoyikm9jRhw39keYdzGHynb+L+9/7NVrVWebUbhz8rYVflrEvFkbUmt4/lbCIK1L+486aUc7nP3qpO5W6Z5zrv/I4al/08JUkGz+1WuJSPKhh+f8A763VHrCmbWNRuB/yypkkJt9H8v8A57yfN/u1unY8lr3rmc8xk8qWT/WyfvTWf4nk/fPz93rT4ftOqXSJYRyXUpcIIohuL19Y/AT9k2W3MGueMIxPen547H7yRf73qazrV4YeN5FU8NLEu0du5V/Y7+D93oujy+I9UgKXt/t+zxN96OH/AOyr7V8JWP2eXNY+k+GxpqoAnyqP0rudKs/L2mvmK83Wqc/c+ggo0qaprodfp33a14+tZFj92tePrVxZxMsU6mBaWugzHU+oqdVJkDH61BJ0qdulRyx/JTY7nmfjxv8AQ7z/AK5tX5a634b/AOKi1HeD8ju3/j1fqb48j/0KWvzr8aR/ZfG2oxfd/eU8PpNnoxXNSON/sF9P0eLCbXk/1j16h8HvDqX3h+9GoAfYpt32SVh83miuQ12SNoI/m+Y/Ii1678Bte0v/AIQK4TVL23+32M32fStP2fPNI/3jXfD4tTKs+SF0anhv4A6N428GRanLLcabq0xdftP3kdh/erR+Gfw18SfB3WWubzw1DcfvhcQXUo329fR/w28Ljwf4bl0u4tpNSvCRL9mx8qb66G78Km8f7Pc3nkf9Olt/x7xr/tetdHsYy1g9Tyvrc4NwqxvFnAJ4g8Y61+/vYD9j3b0Sz/if8a7nwzfXEPlW17HLYSt/ywxsdW/rXG/CmQyap4t0eS48+ysrrbBL/Cme3/jtemX1v5ltb/8ALVo32Bv4hRTU7c/NdnPXdNS9lypLyNi0yyfOS23+9XUQzfbtIt7k/wCvg/0eb/2Q1xmh3HnQTwE7pLGTyS3r/drqfDrbrqez/hu4Sg/3+or1oO6ufPVFyyaJtx35H3hWjBILhM/xVke9TQyGF8pWhJPdx+Wc/wB6oOGDA/dNajqLqHisiSGS1Pzxsv8AD0rNu5VjlJofJkeP0qOtTXofLnSX+F6y6kiwUUUUDCiiigAooopWAfUi9KhHWnJ0pAZF38zZqnVy7+9VaugCvU8S0bfrUiLQA9etSVFUm2qAf2qRV4bmmbSqjgru/vd6E6cnvUgWtb/1cSVa0mP92tZ2vf8AH4qe1b1hDtC1LVwLsVWqYvytUnaqAjb7lVV/1lWnqrt+apauBei/49pfwrO1Vdtalr80co9qo6qu4LS+IDyX45+NtV+Hfwe8X65oo83VobT9xz9xzxv/AOA1+UuqMLoJOdUmuL2YNPdeb6/73ev2Q1K3gurOe2nRXglRkdW/ir8wv2nfg6Phj4r+0afpzf2Hfp+7l/55P/F+FcVdbM9vAtJOPU8ptfEkn2byABEh/hxWpD4gjhXeHLuP4P71cN9lMk2I5fN/2q6jRND+9PczqsS/xMflrkUbHrKbeiOr8KxySM97cP8AeO8/7NZ8mrJDMXJ+WFD8v956x9Y+IEVraPa6YPvdZdtZfhf7Rrl7FFbW014+eIrZNzNVKOt2KVX7ENWak1mlrbJFL80kz/PTNO8L6/8AFjxC2l+HLTeiJ5T3LDbDCv8AEa948Afsr6n4quYr/wAUyfY7Xtp8B+c/77dq+tPAXwp0jwrYQWmnWcVnbp0jQVw1sZGPu09WdEMK/iq/ceRfAP8AZh0r4a2aTY+26o3+tupR/wCg19H6ZoIh7VvWGkxRoorQis9teNJTqPmludntElaKsjLi03+596rws0t/njH7juv/ADzP+FaEVvVpYfmz/F/OrhG3uswlJ9Blmta8C1nw4hfZ92tePpWqVjnnIKKn20ba1tcy5iDb9aFWn1IvWmJu5H5dSPD8lTJUm35a1iiLnnPiqzDbg/8AFX5/ftAeFX0PxbdTyZ8hvmjZa/Q7xVb+Zc9SK+XP2l/A765osuz/AI+gN8dcsnyu57mFd/d7nyDfxo1hF1bH92uo/Z78RWfw9+Itl4q1fTF1ayTdBsYf6nP8f1rEdoIU/si0cSXsf+sdvu1y+lTT6bqVx5aTTxZ3SWigtvr09Hsc8lZ2lsfqb8O/jR4Mm0dpD4ttGmd2f/b2/wD1qwviR+0Z4c0/T3g8PSpqmrsONtfmEl1d2et+Rb2js3mf6uX+D/er6P8AhbeeFrXSriO4ium1yRGad4p/Khi/2N3rXNLnWidiadGm5c0lc+3/AIGfCi+8I+CRdavj/hINYm+3XOznbn7q/wDfNdY2iyQ7JTIOhU18q/Dn4ra7p6Lp1lqCWujWU6rB5t2Zf3P+13P/ANjX0zZ+JL7xYix6V5Utu683U8e0IPZBXRTrOnFQgedXwzlNzqLcteEPDOo6hc3moxmJfPkC+Qz7flx8ta/l3WmagrGFhNBJu24rU8O6XH4b1TS5HlMvnRm3Ly/ez95a2PEjeTrrB/umMYr04VXGnzM8SpSjUrcvQztQt/Lu32A+Uzb04/hNVU+tb1hcLInkSnb/AM839P8A61FzZjeVljG8Vsq+l7GTw+tm9TOt5PL/AN2p79nksYk8zfF9+j7D5Zyh/wC+qYP9Hf7PJ/qu1aKSlsZODhuYmq2/nabL/wBMfnrmq7Z7f960cn+6a5O20W8uryW2trdriWL72KoxZVoq1eafcabP5NzEYZfvbWqsetUlchiUUyihqwh9FMoqkrASDrT161HSjrQ1cDKuvv1CI6mu/wDj42Uu3iqLID1oHWnutMb7lAh69aevSo6lqhMma4kYYMm7bUEzfdA9aWo7T/SLxc+u6pGWryNpNbZX/v10tovNc1p7fbNYeU/7TV1FstAFrb81SdqSh6AIX61FUr9aZ/FQBd07HnbP7yFao6h9yp7aTyZkPvVXVflLD3oGc1fx+cNn8Ncvr/hXTLywuP7R/wBIt8bn835tuP7vpXUX0iQo299tYM32i84+5F/OuSvXp0l753YehUqy93TzPh39pP8AZt1u41zS5fh/4YvNU+1Ru06W23ZDz8vzV6R4K/Yx+G2k/DmSx8Xwa74n8b6ha7ZNRthsttIf/p3B27yvq26vp6FTZj92Nq09dWLdUr554uV3ZI+n9ilFJt3PDfCX7B/7P/2OGDUtM8UyXP8Az+arqPySfXyflH/fNe4237IHhXwj4ejPgyD7NJjhHKbJfoRViG+Suo8MeKpdDOxPns2/5YZ/9B9K3jVp11yVUcs4VqXvUJfI8yTwfc6fJ5cts0EqdVYVo2tncw/c/wDHq9w1HQ9P8cpDqFhcbJU+Qv6D+661zGoeHxpOpfY5yr5Tejr3Fcs8FKnqtjalj41tGrS7HFQTOv8ArIzWvbSJJ/HW9/YSUx/D8X9yslTaN3UTKqR+9WlWo/7FZfuMVqQafKv8dXykXuDRpJw9CN5Pfdih7Oeqrx3C/h/EtCQjUW6p/wBoWsTmZ/k/dT/88/4X/wB2pEjlpPQXKa+760CSqSxyetP3FetAnG5qQyCp91ZcUnvUwkrbmMXGxg+I/wDWV4/8UdLGraTLGTtwle3alD51eeeMdNTyGynUVw1T1MNLlkmfmbpVnBD4k8QW93uSfznqbw94q1jQ7m6Ol/urh/lRlT9a9k8c/C+3j8V3Wr4K+ZnMH9964rwQo1rxnPpXkbFj/wBdu+Xmt4VdFJHqzoxas+pw99pY02fzLdPNvX/fTbvmLV3/AIJ8N3s3hK4Y5uJUm+1ov8LHcOGrH8RxibxVfyLALrbJ5Udsny70Fem/BDw3f2t1PIjCXTot7XbN8qqhX5V2+tYSrNLzNfYpPyOv+HPw30+1uJ7hNQgtXu7oXb/bJPN3P95giHj5elfangO6LeHrezh23W5S/wBp2iHDem3/AOJrzP4b/D+303RINLtrG1vLxh5s08seYoe//wATxXtfh3S10vSYrcHe2dwZvvZr0MNe3Mz5vH1It8q6GhdslnHb3Ehh/dTpnfwv93/2ameNLf7KNOdMbeVqDxXY/wBreHb+L7r+WXT/AHgK0dTtRqXg+2lQ72jjS4DL/HxzXp6yhKKPnW+SpCb72Mu0m+WtqBvtVn/01g/9Arm7fpWjZ3htZklH8Nc0JqLs9mddWnzK63RqBhQ8ImTBqC5UQyZj/wBS/wA8dPjkro2dmYNcyTRSnhZep3ba2tDs45rWVdissw/et/erMupAr7DWc3iJ9BZc2/2iB/l+/tZa7Kc3LRnFVp8quij420W7gn/tCa5juFk+VeNpWuRPSun8UatpetL9pto7iK/Y4fzemyuYrqSscIUUUVQBT6ZRQA+iin0AZmoQ+Tqc6feTPDf7NFCYkWL+8ibKft96CiB1pjrVo25k+4jv+FEtu/8Asr/vGgCketPTpU8tmexV/wDdNVJIZI+1AEkn3TT9L+WfNdL4d8Ef2pc+Vd6jDbT43/ZfvPt/pVLXNF/sHUNmdyZZg1S3Yoo+HF/f3RrrIetc14dj/wBGZ/7710sPWhO5JZpj0veoz0qgGN0qKimvUSAeG4qr4qvBYln+8zn5F/vVPXNeJbr7d4hZB/q7aNYvxrkxNb2VPmO7C0va1FF7FWG38x/Pl+eWr0dnu60+0t/lrXt7WvmpSc3dn1StFWSM9NJ3UP4fT0roYYateTV8qMvaM41vD49KfFpO2uv+zio/IFJQSE6jM/R2udDuftdmfm/jjb7riu1jGleN7Pztsqzxtzj5Xh/+tXPC3qq/n6XeJe2T+VcDr/df2au+nV9muWWqPPrUfaPng7SH5m067NtdLhx/49VvcK6eym07xZZ7pYU8xfvxt9+P6VxuoWM+i3/kT/d/5ZyeoqqkORJrVBRr+1fJJWki78tNqokm6n1znWT7frTDb09Kmp2Az5bFGGDTI7fb8h+Zv73rWpxTDGKfKHNcqrCKDCMVa9/zo21nKArmO9rt6UlaTx1B5dZWNospSdayNYsftlrIMCt5o6gmX5ahxubRdtUfLHifS/8AiuYo50/0UQfd/wCBVwD2NrZ6xeXgiiWXITdj71e6fFrwvLHeJq9vn90Nrr7V4J4tbybi6vzJsiLj5vevN5nF2PpaEvaJNGF4Y8EnxBrC+Qg8+aQ7Hb+D+9JXrvwo+Hc9r4x1HSI7g/Ytn2iT6j+GqPw001LX7RJ5oWe+/dQ7f4B/FXvHwl8Lx2t5cahIOQmyLd392qox9rJIyxNb2cZXPVNAs4rO3iFsuxMbK3oFHy4+7jisvTP9T+89fu1rx9K+gg7I+Lqu7HzL5kLp/eqr4SJk8A+SPv2iSWzf8AP+FXag8EYW51y0/u3fm7fZ1rqpO8rdzgraU79mmZix/JUDfLV6RfmfHyrvNVWWuBnqRd1cu2V4FT7PcZMHbb/yzNTSRtbor/fiPSVOhrJpPtlxY5e2k2N/46f95a2hUW0jGVF3vA0W/wBKg8z+JPlrB8VLt02z/wCun/stdJompQXELJJFHZzSfxL9w/4Vl+M7ErpeCMeU6uPpXoU2rqSdzzqrbi4NWOHPSm06m16J5Y6m0UUAOooooAfT6hHSpB1qW7ARpYixjU3pMH/TPHzUTX0W391GVX+93qlH4y1eGLyJbn7bB3ivBvWrNnqWj6xJ5MkP9gXT/wCrljcvbbvfuKXKUM87ztv7wv8A9dM0GONR/q9rUyeG4sbyW2uU2TxHaanSQSdasCD/AMeWmTL7lVqZ4+4pi+9BVztfBHi6XUdVezntrb7VcJ/x9xxfO+P71UviHcJbwrbf8t9//wCuqqeLrfR7fytKsxbOyfvpX++5/wB70rl7pjdXa73Luerf3qjlBG9pS+XFGK216Vl2PatH+Gm3YRNUB9Kf/DTG61QgfpUB6VI3zVC/WokA9W2pLJ/BCnmv/u1yGmqbp3nf70j761/EUnl6PKP4pf3QqHSY/kWvCx8veUT6LL6douZr2dvWvDHVW2X5avRV56O+TuyZVqTbQOtOrZKxgN20/aKP4ajqiR9Q3ke6P/aFTU09ajmKRRsppbedZbeTZcJ09/8AZauuintfFukTWzbreX/lpHn5o/f3FcdIvltU0LsJEuLeTyriPo1b0q3J7rV0Y16HtfejpJBJpF5pJdLiN2RP+W6j5DQnSu00nV4vEVk8Mq+VMBtmh/qPauS1LSf+EfuYoPMklicfI7JitKlHkXNDVGVDEOUnCorSAdKfTEqQdawR2sdTT1pKKq4hnKnIqdVEkfmx/dH31/uf/Wpm2kikks5vPi/3SjfdYelNW2ZE77rcV1qqVqy+xo/Ng/1Hdf8AnkfSoZaymnF2Lg7ohPWqktWm+5ULx1kbpnO6rYpdI0ci7kNfOfxX+G//ABJr2S2H7jO7p05r6a1JSsDY+990f71Zdz4fS60t7dx8jjla5KtLmWh6OHxDozv0Plv4Pa5FYzNp8vltdWZZY2lr6k8N61p2kwK93qMKed8wXNePeJPgbHef8TDT4/3/AHX7u6s7wf8AAv8A4SSZ4rzXLtNnzfZm++tcVGc6crKOp6eIjRxCc+ayPoK6+LHhnTZfLi1Bb29kOEtbX5nau10q6e4s4pH+V3XJX0rznwJ8FdD8Gp/o5le4f78rV6Vb2/krjJb/AHq9ui6jV6isfMYhUU7Um35stVT0Im08dTr2vLXP/fNXEqq5+z63pFz/ANNfJ/77Fd0HaSZ5c1eEl5FrWITHqMu/+P5lrPra8R/fiTH3fmrEbpWFb3ZtG2GfNTTGFaqutTUu2uU7SOBdrVvCSO8tGtLv57WUc+30rHq3at8+z8q78PPllY4sRDnjc43xLo/9iah5UbvPbuivDK38VZNdpqtmmoeGJwnWx/0iD/c/jWuLr3Inz0lZhRRRVkjqKbTh0qW7AFPSmU+huwHIt0qB13Cp26VB3qijq1vH8SaCspzLqWl/JPt+9Jb/AML/APAahh9awbTULjS7lb+yl8i6i6NXeQ2dr4mtm1DSk2/8/enr96E/31/2KAMtGqN7cbdyUzaYZdhq7p0YuPNjCSPN/B5Y/wDQqAMiaP0p+mx+ZeKfvfxVtvpcEfMr+f8A7Kfdohb7wQCJf7q1Kdyi7ZQnauflq8Fqrbt/tVdSahuxIMvvUBWp9yN0+VqY33qlqwEa7N6+Ydid2xuqq3SrNNjXc30qSkcv4wk+ewi/2y1XdLX5apeNIfJ1rS4/Mjf9yz/u/wDerR037lfOYp3rM+rwitQRtQ9KvRVRh6VaSsUXItDpUg61GlLWkTMdRRRRIQzd9aD0pj/LS1ncoguelVIm2tVp6haOkXEtQsS6SwyeVcJ9x1rrdPv7fxJbm0u4ws/Up/7OlcQny1dT95skRvKlRtyMtddGs4OzWhx16Cq6rRrqamv6aukuhi3eS/8Ae7GqSrXT6RqiaxbtBcALcD/WJj73+0tZE+g3NjvYYltx0ZfvYrepSv78Nmc1Gvb93V0aKu2jbUlJt+tcp2kJWmMtWqjK0DKozbzebFj+6Ub7rj3pksY2LIn3G/T/AGas0scgt337PNiP+sib+MVas/dZL096O5SbrTNtWZo0X54zut26SN/JqY2yGNpCfkWs3BxdmaqSauilLGJLpIvbfVpbMUWcb/fk+Vn+fbj5l/3qurHTlG2guYzv7NTtTBocEkiyGNd4/ix81a+2pIlqeVDdVojtIzCuM1eXpUaLUnfA+ZjXQo2OWUrsWq+r/wDINlf+KP8Aej8Km2SGRoxFIzr/AA4qf+zbiaJkeMDcNvzmrUW+hk5RW7NHXEWW2juc/wCTXKXf7uuutLF5NGSzaQPLDGqb/wDaFc3rmlywxt/EP7y+tVioOXvozwc0vcZneZU6VzsN9u+z+/ymtuBuK8uLPXcbFmlSTy5on/umkqGb5g1bqVncytfQ0dHj/wBPurI/8tEkX8DXmyfcNek6DN5mvWv+2hx/3zXDa9a/Zb7I+7N84r6OOqR8zUWrKFFQ0VaVzFE1FFIvShqwh9SDrUY6U+qauByVV6sVXPWqKGL9+prDUrvSrqK6s5nt7hOjLUNB+6poA6G68fXF1j7TpWmTy/39jLQ3jq8ZNn2O1WL+4mVWudPSm0AdD/wmDs3NjGv/AANqu22qGSFX8rbn3rlK6S1j2iCP2FIDooZKtK1UU+apqmQE4k461PHJ5nyP8vo1QpGjQu5k2uOkfrTKgCaTKlgfvVvaFZxrp6yPHvefLfh6Vg/8fCbM/vx096u22ufZbTFuZYJU/h+8h/woKRyPj1o/+Eh02CMbfs0BR/f95U1h92qvj7y/7f0mWP8A5bWm4/8AfyrVnXzOJ/iyPrcL/AibkFXR1qlBVyPrWaZU9yeKpqhiqaqMmFMPSn1FTBCbqjpW61G/3hWTLSuKetR0U2kaWuOqSL71G2k5DhEQvK/RV/irRakyLyA/LJG+ydPmDLXV6bqUWsWJ8z905/dyIv8AerKtfC129vH5s4hkY/PHjoPr61v22n29n/qIgq/7Ir2aFOcd9jwcTVpTty6sx4fDL+cym4/cjp/epl/op02B7gu80Q/hiX5zWx9qjWfy+N31qb5N+Cnyr1rdUKa6HN9YqX1Zg2GkpeWSXfnbkdM/LU66CJlO2bHoy81djWAP/ZcaFIhFv3e3pVqK3W3+Qf71ZOjFPbQp4io+pzU3hy9V/laE/wDAsUweFtTk6+Un/A6692X7+/y2oRu+4c1f1amg+uVTz8+GPENtNb3Fr9k3L/rI5X3RMPeqsujazJZu+oWFtFd+duKi722b/N8qf3un616O1q7XSSJcSIq9Y/4WqPUrf7Rp9xBjd5g21pGhBKxDxM5u7OdsPDc7rdXE0oe6mkLdflq3aeG38v8A0n5X/wBg9Ku6HZnSdNt7eRw7DrJWrt+b/ZqVRg9WhPE1NkznToMaw/vJdrf3qtNoMHzfw1ovb/aFxJhqOW2n7rY2mr9jBdCXiKncy/7Js2uNn2lldukdWYNNjj1B5UhCeT0/2qnls45JoJSB5q/3atf8DrRQgtkRKpN6NkMUwuIUcN98fdo8sN1zzTzH+68v7i1BaM7J+8Ta33aZncnRT94etYGvCRbbyfIkli6mVex7fhU+p+G49Wv4rh7mdUi+bYkhWttf9V/eas5wU1Y0hP2bueI69p11oWu2STR4gl82ZG/75+Wtuyaur8ZeFW8VWVqouPs80RbtxzXLiwl06c2s4xIn/j1eBWw7oz0Wh9NQxMcRTV/iLw61BN1p46VDLWJslcjs7r7K9vcf88J6k8Vab/os4HzeSfOjb+8hqrB/x5u3vuq7pGpR+UlpcyCJk/1E8n3f9x/avpaXwI+brq1R+pwtFdHrfg2/s5s2lpLcWr9Gg/e7awZLea3/ANfBNF/10jK10ROQWioaKsCxQOlNpw6VKVgOQbrQ3Wpar1QAOtMX/V08daYOmPegAooooAfDHumQe9dXZrunrntNX/TE/wC+q6jTV++aANELxT160baP4KzbuA9elG2jilqSSB/b71WkkS677Z/51Rm61AzbUzQaIxfFu9desg+V2w8L+NaljWD4hmeTVbLLltse35q2tMr5vF/xpH1uD/gROitulXY+tUoPu1dSudFzJ061NUK9KnHWtDID1qGrO2oJVpMSKUzbaZLJ92oNQk8usiTUt1zBEOvzNWDZ0qNzaWSpoKz4Wq7bYkurOAk7JpQj7acPfdkKb5YtlqKC4vZGgtE8642b8Fq6jTfDVvZXOn3hL/a40Kv8/wAuStXrHT7LTWl+yW/lNL12+1aKYbuK96jh1T1erPm8RipVHaOiOTl0DVbrxVbXZ16WKwtz5p09E4Y/4V1luw2fzrk9S8aW1rqZtsx7o/8AWcfNtrotNuBeW6zRnKudwrpVZT0RyyptatED2NnZu8iQeVKzDLfxPV1OlUYZnudeut3yxQR7Y+fzNLc3n2d8ffb+7/FTUr7E2sXZriGxty8g+Vf7tZdv4mgurr7NJbXNr2Ejitj7w5H/AH0Kg/sm38zcY9zZzWdRVW17O1io8i+K5aHy/wBaDIFC5+79KE2fdHajne+cbO22unXqc7Qfef7/AEof950x/dK0bQv+zVUWYWR5IyFfs3vTuOw+a38xW+fYzDbupiSSWtq3mvvZRu3VaX5hRKoaPB+6amSbVolK19TOsNSF0nLhnarT3kELPu+THzF+1MttPjh4jG3/AHatTRhkKSDelY0eflXtNy58t/dD722SMhlx/D3pk1vHMuHiWRWPO4URqI0WOMBIlp5x3rWSuYhx2wtCfvPnEn/fND740zHtb/rpWXpX9pq8qXP2ZYgf3CRf3avYDUrE1jWLjSF81/J8jBcv1GK2HaX7yBWX60eWjc1hOLl8LszWLSequR2919q0+K6MLRZTf5bfeWs/W4xfaVO/kbpU6f3hWvt2/wAe2qstmGmllB/euNm7+FRWkoqSswhLkkpI4Sq8nWtTVrVrW9lGzYn8H0rIk6V83Ncjsz6um1NcyILH5kvI/wDgVVdtT2DbdQYf3xtqBvvV9FR/hxPncR/El6k9rdPZtmElf92tSPXL1fnjvbjaPvo53/zrEiWp3b5MZroTscZS8Twx2/iC4ESbEIR9q/w5Wsatzxmvl+J7oe0X/oArDqk7gTUUUVQHL1Xb79WKiP8ArKAGd6Yy/ep561GelACpRUH3aePmoA1NH/4+GPtXUaav7tfc1y+jr80prr7Bdqp9KALz9aiqWk21iAtRt1qSoHoAjk6VC7QLA+/Pm9lobrVWZtztV8pSOd1xv9NtT7Vt6U1YmvLtmsz7tWvpHWvmMa7V2fW4JXw8TrLStBOlZlpWglc62NZosVMlQ1MOtamI6myrUy9KY/3aTJ6nL63/AKthXFaHqH2zUryUn5VfZXa+Im/dV5f4Im/0O6n/AL13M3/j1ebUlZnpQj7tz0YSH7ifec4FegaDpsVnc2ssqfP5QR2/hrhvCNuJLeDUyd0uW2L/AA16NpV0l0vzj5q9rBU0lzSPFx83blRtTKN33B8/ymmIvkphP4qgtrwyP5BAynzdahsNPktb1pXuDPvd2+b+D/61e3GaktD59xcdya40+0t2a9uNif8ATVjwKfZyWl0ubOWKZN5/1T96wfGOl3GsQ+VG/wAqus3zfdOP73tUPhvSY9JuLieXYssqKrbPlXd/FSUYRV2P3mdDPJbae7TEBHc/wmp5NPj87zfn3/3vWst7EXl3Bceb8qP9z1rQmkS1i3vRFJrQTujnviVquo6L4Snl0t9t4XRN2NxAqH4dahfzR+RqN7LeP5a43JtxXVpNFeJ93/vpajhsY7SaafcTK/8ArJXquaxGjJL+0+5NHu8yI8bP5VPDI8g3unlN/drE1Px1oui3i2d3fBLhukSoWrbhkiulR43/AHRqrp7Cd1uFxII9u/udu6gfNu/2ajvrH+0LWeGQ7Efpt7e9Z3h/wzF4d3CO4ln3j52lbczmsW5KVraFKzjvqbCfNtfmhPuLuoX79A+bmt7k2IJ4fO+UyPEprLs7h4byW3kebanyJv8A4q2Hj87eJB8meKgTTYobj7Ruk+XpuPy07gTtNBCwR5RuP8NP2j1o8tf/ALKibesDGNN7DonrUtIA59qNv1qpp15Le2m+a1lsZM/6p6vU0LYZQY/nzntxRt+b/wBloPSkIYkbzWflzn52HLU9F2x/OaN37xVA7bqf2yKoDntdsfM0vzCDvh+brXIXEe3j+KvTZ4/kb/arzm9XbPKvvXkYyCupHu5fNtOJgzfubncDU+oLtuWx90/NUN996ppv31hBJ/FF+6evQw7vSicWKXLWkR7qY33GWo6YelbnAzR8eR/8TWC7z8tzao9czXWzL/bnhT/p60w7v96E1yVbD6BU1Q1KvSgDmKhqaoaAG9qG+5Tqd/DQBUdaZ901a/gqDbQBt6Eu6F/98LXX2a1yfhxf3OP+m1dfbdM0gJ6Q9KkplTECP+GoZulWT0qlJ0okBVl+6xNVv4qmufuYqqetWMyPEi7bezf/AKaVd0z+Gqvib/jxtv8ArtVrSa+WzDSufW5e74ZfM6izrUSsu1rUj6VzI6WTr1qZKhXrU9anO1YmXrTJOtG6oJutBJynitjHbzy/wqjV5D8Gmn8cQNp9kdibz51033R/9evV/iIp/wCER1wof+XKb/0Bqf8As0/D6TwH8K9DsZ3ilupIy891j7/zZ/kRWFHDe3q67I6K2IWHoX6vY7/T/C6JYW8OnPGkUP7oK3et/RrGOOzYYj83OwstPm0mH+yvssG5LUL/AA1S8NNcW8TwPEETecf3j/tV9JCEY7I+WnUnUjq9iOz024t7+dpCjKTxJ/HitF9QijlWMn5v9mn/AGhJHYAiqtlpO2fzpXkd6cIKmrIiUnLVmxtXbXH+IfD93qFwhine3zJgsn/LMV0WoXj2/wDqsbv46LG8N4nK7X/u0VaXtI2ZMJuDuM0+x+x2yRZL7P42+8awb66ezurjzYIpZZDuGyt6+8QaZpcvlXN2qTf88l+ZqurHFNy8fzf3WrWEeRWM3LmdyCxsRa935QfM1W/somT96N1HH+rcjmuWWz1m31OKddSF1HFuR7Nk2ttzx9aFFSd2TcnutDtre6nu9lzM2zcY4xuP0Fb1hcQX1nHJan9zj5f5USw+ZDxIYJfvbvSi1tYtPjxF/EefenGMYbIcpOW5IzFdo2HaflZqgvrM3W0xylZk+Yf3TVp/mrO+2Sf2g8cvCfwJ/FUzmo2uEYuWwzSrqe6nliu43Vh8w/d7a0PL75J/GpNvfNM8uRpl+fan+yKsgjSHavH/AI7U+0bMfdp6/wDfNVZ1l8uWNCEz9x/4qdh7j7jd99VL8bSnrVW2hnt52j5EGzhaka3dpIp/MPnrHtP91qtdqwdLnlzX2K5rKxVuZJIYc20aTuP4WqCz1Z5pfLli8pv9mtH3/i/2aZJahnWRyd1b3M3qRrZxq7Sfdn/vLUg3+V13N/tU9m9aq3txLaozxgP/AL1RJ6XKUW3ZE8Nx++aMoYnX/vk0J+5TAzUFrfC6T+69UdY+1q8UsW9YIwWLKacWpbBy8pq+YnnKpI3N03VxPie3jt9VxH12bpPrXS3tqdQjtZM/JxMUX+I/w1zXiLH9o543GPc+31rz8XK8eXsepgVapdHL3S/LTLNuWjf7kg2mp7nrVKtMHK9Ow8wjaon3EdTGcGg9Kkl+YZ/ipld55LNDQb4abqaSyf6hvkmX+8hrE1TTzpepXFo//LM7fqKvKu5am8W4kl0m5/iuLIb/APeHy1oncEYFFTUi9KoZyVFTVDQA2pP4ajPWjtQAfwUUJ9xaKAN7wyv7l/8Afrp4Pu1z3hr/AI85f+ulb8fWgCz2qTtTEooAHqjJ0q1K1VqjmAozdaqt/rKtSffqrK1UBl+Jf+PS3H/TSrWkfdqr4j/48Yj/ANNqvaV9xa+WzFfvz63Lv92XqzpLWtFOtZ1nWinWuVHWyynSpF6VBVitDFofVd+lFNPWqMyheaOPEQGlu2xLp/KL/wCzXX+F/h9Z+HJfOg1HVJognk/ZrqT5Py21wHirzY9GvJYIBdSwD7QInfYr7Pm27u1en6N4nstb0u31APsju4t6LuD4/vfc/nXqYKKak7anl5g5LlSehWu/EQju0srRAV/56P8Aw1qRY8jptrBt9Fj+2Pc/aC0v3unSt63/AH3TGzO3rXZr1PPmoq3KYOpNd224W5Fr/wBNf71WvDOqSTWcqSySSzxnl27/AO7Wjc6Wk3DjeuNtFraizRYE+Ra5lGTqc1zRzg4cth93Y/bEX+B+7VPa2/2e3VP4h8tQ2vmLHjj7/P8AeqzNjyf4+P7tdq7HGzPvNFgvpv8AVxrJ/G/l/eq7ax2+mwxJvO37o309M+UpI+b7xVaYWEt0luk+35PMKe1OOrsSMvrr+z/KCRea7yflV0L/AN9Uxvv7Mjcv8NPGduB96rZJR1fUpLBYvItftc7vs2ZxVtP3i8jZ/SqOm6hLfQy/abJrXEmz5vm3Vo87al6FB823k1g6zoL6hNugl8rf8srfxVqQ3kck0sW8NKn8NMvN6jI/8e+7WNSCqJJmkJOLuh9lGLW1ggj+WJBt61aqC2/49v8AbqQfuf4vmrRJxVmRJaj6q3NrJM6bJQnPpuqj+/jmfdC1w2/IX/ZrVlbyY94//aoaT0YJtFWwkuVna3nGMfNvq66u218/c/hXvWdYa5bawZYx/r4v9ZE3ysKZLrH2W+WDZ8ndm/8AZanmVNJNlJOpsi1Z6oLyd49jRMn96rXz788UyeHztn+wd26uT1nSZ7jxXo15A7jZPukTfwU21TnbcSjzHUywjOSd3+ziph61Ash8+USBVweOaZeNtVfvcn+GrTsSPSEKXf8AifrxtqR13Js52mo7iZIUZiaFYyQKf4m/hWkkMZPIVRcR+b/DXIeIY/30Uv3fPT/V+ldlDHJhxKRXG+JmEl//ALo9a4cUkqZ6GCv7U5656VnHpWjc9Ko1z4CXvOJ6GYx9yMuwwdKbRSN0r2D54nRtvNTeMPluNJt/4rexTP41Jo9rFJK1xd/LYW3zzf4ViajeSapfz3kv35n3f7tXECvSr1pKVetWBzW2nU49KbQBE3WmN9ypNtI3WgBiUHrR70UAdRoEe3TV/wBs7q24elZ1jH5a7P7iLWpD0oAkp9MooAjfpTD1p7/dqCZuKiIGfN1qqfmerT9ag+69WBneI/8AkHoP+mgq3pX3Fqpr3zadn/bWrel9Fr5nMlat8j6zLXah82dBaVqxVlwfdrQh6Vwo7WWx1p1Q0+tCApT1pKYelBJzvjtDceDtfhjXfJNYTRbf72VpfhPottN4b0afzLiDyYVQRQHalal1Clx+7d9iS/IzVd8G6afD2mLpzDZLbfKVrvw+juceJfuWOyt4dRaW4le4im/55r5dMikk0m33Pbrbu78rncmf71WtKuPMGK0/Lr11qj52bszP+3SfYEfYssp+XZE9PaaP7n/oXepLmxjmfLioJredplPmDav975ttFiCeHZ5ioPlWpvM9nWsuOHdqXm7DF/D8vyrt/wBqn6ZxdXH+kTSo5yI5TnH407CZo87u21v++q53xB4Zvbi5S/0XUjpt39x1f5kkT+lbFjdXF0ZhcW32dl/undVqORG6UknEkpaPb3kMaC88t5Ez+8Q/frUf5Rlj5W3+KoNw34J+b+7mquvaHDr2jXFnNJLCrjiSL7yf7tO9wZopGfLwH3Lmsu+8RWOk3KwXMhhbZu3fw1a0qzXTdOtbPz5J/JjCb5fvv7tXLa7pZvJb8yx/LPlR56fL6VhiJyppOBrRjGbakdYJI7iNZYpEZX+YSL3pm6svwr4dPhfR49PMvn7D95aNV0+WS5SSOWTb3Vf4amc3FXaHGCbtc13+WHrtzXFa1puoXhe/tNVNq8Z3CJa7Kz/eQ7N+/b1b+9TPsMS3fmY+91XFdEJKSuRsPhkHkrlw33fm9aqQ31tqT3EUcrM0P8Xl8LUmpXH2Vd5O3jd/tVnaKz7/AN2hVf8AlozCueU/fSRrGF4uRsLCPld0TzcbSyisTU7Gbe5j3yvL8if3UHvWx/wP/vqnursreVLsbHDYq61NVVZk05uDuhlh/qNoO7YPvVBcSW9u6ybDvf8AdBsUzT9Nkju/tbvIrY2lf4Xq1NamZ0xLsVDv3L61pyLQlvUnTHy5p+7/AIDxWXcwlXUR5VB1qNLhPC9hZ27SSXSD5fMeiTUVdk2bdkaj7O+xm/utUJmSNvv7VqNL7+0p8rHsiUfebrUM9nJJepPANjj5fM3/APstSndjs1uWtQvksbae5bH7sbtmdu6uQ8Qw/Z9WfrskG8Vt+IdJOrNZgYZY33Hd6Vzur3n27UZXJ4X5B7VxYl+7Znq4KD57+Rkz1Qk71ozdKpFfvVy4N/vUejjVegytTre3kvLhIIBulkO0UbfrWxoMf728cffEBxX0MT5Yy9dvk2rp1of9Cgf73/PZ/wC/WNTaKsB1FNp1AHP0UPRQAxulRVKelRUAFS2MfmXcUZ9aiq/pUf8Apm/+6hoA6G2/j/2q1IvvVl2a81qRVLVwJKRulSUx+tCdwI36VVn+7zU79etVZvrSiBA9VZOtTt0qMqKsDP1r/kEy0/SW/drU9/Zm40q9x91YS1UdBk3W8VfPZlG9RPyPqMtd6TXmdXa9K0U6VnWvStGKvMR6TJx0p9RU6tDMD0ptOPSo9tAiGf8AhPo4at69uP7SuftKD/ZrIZdy1r6F/pGnJXbh3e6PNrrZmvoMZ+Z66KKsq3XalXlavYhojxavvMtVA0dP3U6tjnRHtp4Wn0UhNjPJ+8d77qjt4Zfk8+cO6jaZFG3dU9SDrWxJgaf4ee11vVL+S4km+1yLsjYYWFAKL9ta/t6zS3ihXS9haaRn+cf8BroaXbUcoGDrWuRaDb+ZJ6r8v8Rq1qt89nYzzZj+SMud3StOobi3juP9YN1HKC0M6PUZF0dLqSFPPMPm+RnGafp95cT2ge5tGspvvPDu31bu4UuFxJUG1Nip/CtZ2KINOumvo/Mks5LXn5PN+bfU7/MGTnimLboqMg/ip7f8emx/mVR/DU8vYrYgs7jzt/7iSLD7dzd6k85G+4dy4/4DVWwaPM8URkZcD5vu1NFDt3DzX61SjYCS2vorp38veyofv7Pkp63SSQs8Yd1+79yoEt9oYPIz0JYxqrDlt1FgsWvMT90U3MrfdbFUnuhh84RB05+b/gS09NPgji2P869/71Muf9H0+48jZ9z7zUkkFiOe6ljtHuQFunPRFOyobppG+zxz2UDc/Pvfcqf7tVdNzqC/v4AkWz/lmep9a0fs8bbfk6U7LqUiNriVbuKK2ezSAA5VqPtUrIz+Zbbs/u/nqRrcM+cVVmt4reF32DavzfNU2TGo3INW1wQ2zplPtnbyjuSuVpJpDNLmk/hrxcRV9pLTZH0eGpexjruxj9KpS9atHrVKX/WVnhnarE3xSvRkA61r+HJPs9208jbIAMSM3vWLV29V18PXBQ/8to/M+lfRpXPkB/i3R7PS7Cz8iKOJ3mfDJNv82L1rl6PlplaAPHWiox0qSgDEplHeg9KAGP1pP4qkqPbQA6tPSY/3Mr/3vlrMrds4fLt4o6bAu23+tStdFrPjj4zWhupAP7U1+tO7Ur/dFRICielVZfvVedazvLkmmWOMbnc8URAZtMkuxBudv4VrU/s2Cz/4/Zfm/wCeEH/s1TSMmio0Fu4+0f8ALe5/u+y1hTXHmcD/AFdWA7V777ZE8EEf2e1w3yL/ABVz3hpv3aitcdKwvD/7uSVP7rmvFzNfAz6LKnfnXodxZ/dFakVZdo25a0Y+teKj2GWKdTaK0JEbpS06inYkE+/VrwZJuhnjJ+5If51SHVaj8N3nk6xfxfdXzq68O/eOCsrwPQI+tWkrOhmq7HJXsx2PEnHUnqdOtQVOvStEc0h9FFFW1YyCn0UVoA+iiigAplPooAheq9WJOlQN1rE0QymTKJIHR/ut8v8Adp9QXdv9qg8v3oGFuohGwZ/3mqfbUFtH5MWwVaXrQISnfd70fjUbf99VIA341S1W6FnZqcbsvt25qyelZmpXUccqpIN37vftxuzTQx+kTG6ild4vKxKyIrfewK0VWoLX/UIdmzgfLU3akUG361heJ7rybLZn75raLVw/iy887VvJB/1Kc/71c9eXJBs7MLDnqJFCpV6VAOtTp1rwT6IjK1Sm+8taMq1Rufl21rS0mn5iqLmhJeRS/ira0rZerc6e5/4/U8obv7/8H61iv96p45jbukgO1kbcK+pPjTBbKth/lYfeplbXi2EQ+JtRVPu+Zv8Az5rIoAQdKkHWoamHWgDEope9JQAUUUp61QBBD50yJ/eNdJBHufNZGlLunz6Cuhto9opMB7L+6qeL61VbpU9s386QF3+HFQfeqftUH8VRICCb7jVPYf6DZT6h/wAtz+5g/wDZmqrct8lHiKT7LbadZ/3Lff8A99/NTSsBkXc3mfu/4BTKZT0rQARfmrE035dVvR/dmNdCnSubi/d+I9R/66bq8fM1+7j6nu5S7VJLyOxsq2IelYlj91a14vu14SR77RbXpT6bRWiMx1FMbpQvSmSLWHbN5Pii6x/Fhv8Ax2ttulcvfzfZfFX1RGroofEcdf4T0y0YtVpfPXpVXQsTQrXRLGK9iK0PDb1M5NQeP/WJT7nVvJh3xRPO/wDdWtEQhlwRWdqGm/Z9s8Y+Vfvcdq0u0YuwR3Gpt/d3bP7/AHrRgvv3nlyjyv8Ae/iqlFbnylf+LvTxlhz/AN9VSZm4o16Kz7aZ1/dvj+98v92rtaJ2MdiaimjrTq0AKZT6ZQBC/WoqsHpUDdaxKGVVv4Xk8ryyy4+b5Dtq5VO/mlj2RxZVX++2Pu0FXJkXywo9Kk3L/eoVdqKKKACiinVIxrqayJms2vFfzBLLnZtrXlX+MferIh00R3Pnk7s/NVAaC9KWnDpS1JRBMwhhZz90V5EmoHULqe4P/LZ91d58R9S/svwvcYO15P3KfjXmunfdrycXOzUT3sBC0XM6KJqtQ9ay4W5rUh61556JO/Ssq86Vr1n368VSdncEZbfeoSM3EiRJ953VBU8UJmfAG6rTzJ4Z3mTDaoRthi/54/7be9fUxPjGrGX4omFx4kv3HzLv2/lxWRTz9d1MqxBT6ZTh0oAyJfl5qTbRKtG2mgEpjrVik20wJ9H/ANZL9K6hIzCvPcbq53S/lmf6Vt2/WoAZLU+n/wAdRld1PtvlfGKYGjUDfxVJ5g6feb+7V3+yRZ2/2nVZfsVr/d/5av8A8BoAyIbF9UufLB2QRfNPK33YlrH1e8/tLVLi5Hyo5+Rfb+GtHWdc/tJPs1tF9j01OkC/x/7T1j7frQA2npSbfrUiLVAPTpXPXn7vxTcf7aI1dCnSsHWP+RjjP9+Fa8zMV+5+Z7GVu2I+TOl0z7tbcfSsDTelb0X3a+cR9JInXrUtRL1qWtDMKROtDdKjXrQJkjdK43xd+78QQP8A3oRXZN0rkPGa7tSi/wCuNddD4jir7HofhC63W611fnV5t4IvN0K16FC24V7EHoeJLc0YW9atcSJg1nQ9avJ1rU5GUZba+jkb7M4Kf7X8qZY2NzDv+0yb2b2rUop2I5ik9uGXB+7U1nIW+U/eX+7U7LUE0P3X5+WmBPT6YvzVA7SSTeXH8q4/1mavmILtMql/Zaboj57bo84208f6JPBD9/zP4qTdwJ3qvVh6h21JQ2q1zceWfL8otKw+SrNVrtolly/zPjigZOnzDOP+A0UBt1OoGNp1FNqRjJv/AGWsvT7V96vJncnTcd1aF3J5Nu8gx8oqGwmkuB5j4/4DQBdHWigdaG+5QWeefFaGK40jMp/49/nRfm+Zq4fTZP3aVvfGfVvJs7OzjnZftMm54vJ/9mrk7CT5K+fxcv3p9NgYtUbvqdLbyfNWpbdKwbZq27D5q50dctDUXrVW7j+VqupHTJI+K0SuY8xg3Grf2XbeVZ/8fkn35/8Ann7LWDVrUY/LumFVa+npu8Uz5WsuWbQyoqlorUwCn0yn0AZzdKkpHWlpoBlPpNv1paYFnTV/fP8AStu3rE0r/j+Va3oFrNuwBJ8v+1WxFZrYHbcD7Re/8+2fkj/3/f2rQ8P6OmEumuEtp3/1Jl6D3rRsfCf9ny3EuoyR6klwV2f73rUp2AwbrXNX0/8AcB/sX/TNIVSsG9aS4t3eSQu7fNuY11Hi6Pc8TjP7v+9XNX0nnea5AX/dp8xVjIVaKdRVkjVWnj61LTdtO4BtrC8Qr5eq2D/3kNdCOlYnitfn05/crXBjVehI9DL5WxMTR06uit+lc7p1bcFfMo+tkaC9alqulOrQyJqr06nfxUCZGetcb4t1C2/4SeCz88fant/9VjtXZSdK5TxBoNnfaj/ackZ+2RoqBs13YaLlLQ87EzUUrmj4OuPJuMV6ZZyfLXkWlt9jvFJ+7XpmnTfu15r1FoeVI6iHrVpOlYtpNW1bturU5JKyJ6KfTK1SuYMfTKKKkNhkP7v92O1Fr8sK/cX12fdomX7r8/7sdPX2rRKwg8xN+zeNwpkvzTLgK+z9Ke1ujc/db+9QsKR9B9aGrgD02paYelZlEDdaqzQ+Y+c7WUetXm6VSubfzP4N34/doKJu9Ab+LNOpfm/vVIw9qSiigkim+UNxu/DdUdv8y5xt/Ci88vZ+9fan120W2zyv3Z3JQUWl61Bd3Crbu3tVjbVHUrfy4GNSzRbngnxe1qS88Radp2br/R0811nPrVXT2/d5rE+ITD/hbWt429V+5/u1sWH+oWvmqzvUkfZ0IKNCKRtW8ldDpvSuRS42mur0LpuqYakT2Olh6USrT4V+WpJeldJxdTifEMO25V/Wshlre8R9VrAPSvdwrvSR4eMVqrG0+k2/WlrrOEKKKeq0CZSlWhlqYrQ3SgZDtpKfRTYFjS/+P/8A4DW1B/rdlZGmr/pi/Q10Omw/Mj9WL4C+9ZyAn8U3B/tH7Nj5LYCILU9hJ/wjbLLeSScj5LbNUdak+x+Jb0p9+O6bbWfqeqXGsXP2i5fdL/sim1cZu6hrH9qWy8D5vmNYrru3CmWU3/LJ/wAKteX89ZjMvbxS07b95abWxIi9KfTF6U8dKAJB1rH8WL/olu/pN/StgdazvE8f/ElZvSRGrlxKvSkvI6sI+WvB+Yaf91a2oetYOmN+6Wtu3r5JO59nI0Y+lTL1qCL7tW0WtUYCbaY3Wre2oCtXYm5AetZdzHu3CtSqsi969LBStNrueVjk3BNdDISMNXa6E37lQa42fFvc8fd711GlSfKpB+Vq9B6Hn3ukzq4VrUs6xba4ras2DVaMWao60lMHShlOOD81bxOVkE14kb7EG9/9mmJfHBMsXl8bqns5I5IV2FOn8NTcN6NUiGLiRc5+Wi3+50K/71QKps5ev7hv++qn/j/i+7Vp3AmoooqgGnrUdB6UVzXuNDG6VBM23v8A8BVOtTv1qB2MZ/1e5f8Afqxj+3yfdpKbD/q1z97FTbakZHUqdaTbTqBFHULf7QmwPs/Cn2cIhhVAfuVBqVu9xFiPHWp7OPyYUFBZbqK/XzLP6fNUi9KLv/j2bHy/7tSyUfJfj+TzPi7r3X769v8AYWtC0bbGD/DWX8Us2/xh1v8A2xE3/jlXrOT/AEfH8VfL1FapL1PvKLvRj6I17D95JXeaLHtWuN0GHmu80+PbV00YVGa8VMlp8VLL92uo4epx/iH761i7a6HXY91YW2vWwb/dHk45fvE/Ijo21Jtptd55o2nr1pKmoJK7LTGWrRWmeXQO5U20ban20baBFrSNizyb8/crbsm8mSI/wq61gwfu5M1vWcPnSwRD/lpIqj/vqokUQeKl/wCKo1T/AK7Vl+XWprUn2jWb+X1nf/0KqoWm3YBltps94kpij3LH8xq7bN50XP3qYGdUZEO1W67amtV+WsykZ9yu2ZqrVpXy/Op9qp7a0TuSRjpQq09VqTbVAR1DrEPnaLdj/pnuqzU5j8yNk9RtrOa5otFQlyzTOX0dv3K10Vv0rl9C/wBXtrq7Ra+MSsfcl23rUj61SRaux9a1W5zydicLTGjp6daft+tbJXMjPeOoHhrU8uoHhojJxd0S0pKzMH7CP+Wn3jVrSGNnN5efkq1JDxRFCFmr1o1OdXPKnScHY6K1+7WpY5V1rH0/+GupsoR1rqRwyRoRfdp9KOtOrpichVexjY5/4D/s1PFGI1wM0+imlYBjfNwaqo237/ysvzdau1C8O58/Lt70NXAev1pT1qOLOzn+VPpSdkAyin1VupvJX+8/ZayWiKJG6VRm8jzPn/1v0pnmah9/y0/3anVvO5ztoTuBMnSp9v1pi9KWmwEdajbrU9No3AoXivtXy87s/wANPs932dMn60t43kpuGG/3qgEksiRcfe/iQ0ijRXpRcfNbOMb+Pu1R+yiMKY2k+T+Fnarz9OP4hUiPk74yQiP4mxXKZ/fWi5/3gStQaW27aBXRfH6xK3Om6hsETRzeU6o+776//Y1y/hhvOevnMXHlqn2mDnzUF5Ho3h+1+6a7WxjrntDt/krqIFpwM6juWR0pk3WpKjlroZzHParHuiasGurv4/3bVy7LXdg3dNHm45XcWQbak2/WpNtJXoHkjNv1o2/WpNtP20AM21Ht+tWvLo8uriSUdtHl1b8umbasCPb9a2/Df7t5bk/ctRv/AOBdlrLC1r23lyQJaQHbj59rf8tHqJAZxX/vqlqzJHzUO2oKEq9Gu1Kghh+erwWgZnXf38e1VStXZPmZqheOqTsIq7am8ujy6nhhp8wrkG361Oi/OtP8upIl+dabdhHIaLb/ADSf77fzrpYF21l6RDtRvqf51rwrXyLjqfac+iLsVWx1qOFatItCRm2Cdampir8tSDrWyViGw8uo3jqairsQU2jqPy/mq8y1Ht+tOMnF3JnHnVi1p33q6ywrkLT5TXS6a1evTlc8atGxu0VWNwkPX/7GiG8EnWMxcbvmrrTseeWaVetR1IvWhOwySo9tSUVoBAPll+vtSbfmp9MqPiAKhm/h+v8ADVmoT0rNgQeYm/APzVDMpZ/4W/6aSdqm8sRjj5aq7g3Pzdf+WZ+akUXk3bORtpaitvuY/u/3qnqgGL0qamUDpUgQXMfcoGVaqxsN6nlEz91kq9c/NFVWNfmbY+3d/wACoGPkkEbKM/M1T/Oqqf4qjh+bn+lWqQjyz4z+CG1zwndJp1pvlxv2RJ3FeFfDxfM6/er641KQWNlO/LfJtr5V8DR7dSuk/iE7/wA68bHxScZH0eW1HySiz2DSV/drW3CtZemf6ta116VjFWN5skpj9afSHpWjMzPvPu1zUke166y4X5K5q7j/AHrV1YR2kzjxivBMq7aZtqbb9aNv1r1DxRtJtp+361JtqQP/2Q=="/>
  <p:tag name="MMPROD_10238LOGO" val=""/>
  <p:tag name="MMPROD_NEXTUNIQUEID" val="10014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1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275PHOTO" val=""/>
  <p:tag name="MMPROD_10275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YwME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giao an thi CNTT A2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E:\ngoc\Anh cuoi 2N\anh da cat\&quot;/&gt;&lt;property id=&quot;20224&quot; value=&quot;C:\Documents and Settings\Mamnon ThitranPhung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3&quot; value=&quot;Bùi Th? Bích Ng?c&quot;/&gt;&lt;property id=&quot;20307&quot; value=&quot;260&quot;/&gt;&lt;property id=&quot;20309&quot; value=&quot;10275&quot;/&gt;&lt;/object&gt;&lt;object type=&quot;3&quot; unique_id=&quot;10007&quot;&gt;&lt;property id=&quot;20148&quot; value=&quot;5&quot;/&gt;&lt;property id=&quot;20300&quot; value=&quot;Slide 3&quot;/&gt;&lt;property id=&quot;20303&quot; value=&quot;Bùi Th? Bích Ng?c&quot;/&gt;&lt;property id=&quot;20307&quot; value=&quot;261&quot;/&gt;&lt;property id=&quot;20309&quot; value=&quot;10275&quot;/&gt;&lt;/object&gt;&lt;object type=&quot;3&quot; unique_id=&quot;10008&quot;&gt;&lt;property id=&quot;20148&quot; value=&quot;5&quot;/&gt;&lt;property id=&quot;20300&quot; value=&quot;Slide 4&quot;/&gt;&lt;property id=&quot;20303&quot; value=&quot;Bùi Th? Bích Ng?c&quot;/&gt;&lt;property id=&quot;20307&quot; value=&quot;287&quot;/&gt;&lt;property id=&quot;20309&quot; value=&quot;10275&quot;/&gt;&lt;/object&gt;&lt;object type=&quot;3&quot; unique_id=&quot;10009&quot;&gt;&lt;property id=&quot;20148&quot; value=&quot;5&quot;/&gt;&lt;property id=&quot;20300&quot; value=&quot;Slide 5&quot;/&gt;&lt;property id=&quot;20303&quot; value=&quot;Bùi Th? Bích Ng?c&quot;/&gt;&lt;property id=&quot;20307&quot; value=&quot;263&quot;/&gt;&lt;property id=&quot;20309&quot; value=&quot;10275&quot;/&gt;&lt;/object&gt;&lt;object type=&quot;3&quot; unique_id=&quot;10010&quot;&gt;&lt;property id=&quot;20148&quot; value=&quot;5&quot;/&gt;&lt;property id=&quot;20300&quot; value=&quot;Slide 6&quot;/&gt;&lt;property id=&quot;20303&quot; value=&quot;Bùi Th? Bích Ng?c&quot;/&gt;&lt;property id=&quot;20307&quot; value=&quot;266&quot;/&gt;&lt;property id=&quot;20309&quot; value=&quot;10275&quot;/&gt;&lt;/object&gt;&lt;object type=&quot;3&quot; unique_id=&quot;10011&quot;&gt;&lt;property id=&quot;20148&quot; value=&quot;5&quot;/&gt;&lt;property id=&quot;20300&quot; value=&quot;Slide 7&quot;/&gt;&lt;property id=&quot;20303&quot; value=&quot;Bùi Th? Bích Ng?c&quot;/&gt;&lt;property id=&quot;20307&quot; value=&quot;267&quot;/&gt;&lt;property id=&quot;20309&quot; value=&quot;10275&quot;/&gt;&lt;/object&gt;&lt;object type=&quot;3&quot; unique_id=&quot;10012&quot;&gt;&lt;property id=&quot;20148&quot; value=&quot;5&quot;/&gt;&lt;property id=&quot;20300&quot; value=&quot;Slide 8&quot;/&gt;&lt;property id=&quot;20303&quot; value=&quot;Bùi Th? Bích Ng?c&quot;/&gt;&lt;property id=&quot;20307&quot; value=&quot;271&quot;/&gt;&lt;property id=&quot;20309&quot; value=&quot;10275&quot;/&gt;&lt;/object&gt;&lt;object type=&quot;3&quot; unique_id=&quot;10013&quot;&gt;&lt;property id=&quot;20148&quot; value=&quot;5&quot;/&gt;&lt;property id=&quot;20300&quot; value=&quot;Slide 9&quot;/&gt;&lt;property id=&quot;20303&quot; value=&quot;Bùi Th? Bích Ng?c&quot;/&gt;&lt;property id=&quot;20307&quot; value=&quot;270&quot;/&gt;&lt;property id=&quot;20309&quot; value=&quot;10275&quot;/&gt;&lt;/object&gt;&lt;object type=&quot;3&quot; unique_id=&quot;10014&quot;&gt;&lt;property id=&quot;20148&quot; value=&quot;5&quot;/&gt;&lt;property id=&quot;20300&quot; value=&quot;Slide 10&quot;/&gt;&lt;property id=&quot;20303&quot; value=&quot;Bùi Th? Bích Ng?c&quot;/&gt;&lt;property id=&quot;20307&quot; value=&quot;269&quot;/&gt;&lt;property id=&quot;20309&quot; value=&quot;10275&quot;/&gt;&lt;/object&gt;&lt;object type=&quot;3&quot; unique_id=&quot;10015&quot;&gt;&lt;property id=&quot;20148&quot; value=&quot;5&quot;/&gt;&lt;property id=&quot;20300&quot; value=&quot;Slide 11&quot;/&gt;&lt;property id=&quot;20303&quot; value=&quot;Bùi Th? Bích Ng?c&quot;/&gt;&lt;property id=&quot;20307&quot; value=&quot;277&quot;/&gt;&lt;property id=&quot;20309&quot; value=&quot;10275&quot;/&gt;&lt;/object&gt;&lt;object type=&quot;3&quot; unique_id=&quot;10016&quot;&gt;&lt;property id=&quot;20148&quot; value=&quot;5&quot;/&gt;&lt;property id=&quot;20300&quot; value=&quot;Slide 12&quot;/&gt;&lt;property id=&quot;20303&quot; value=&quot;Bùi Th? Bích Ng?c&quot;/&gt;&lt;property id=&quot;20307&quot; value=&quot;292&quot;/&gt;&lt;property id=&quot;20309&quot; value=&quot;10275&quot;/&gt;&lt;/object&gt;&lt;object type=&quot;3&quot; unique_id=&quot;10017&quot;&gt;&lt;property id=&quot;20148&quot; value=&quot;5&quot;/&gt;&lt;property id=&quot;20300&quot; value=&quot;Slide 13&quot;/&gt;&lt;property id=&quot;20303&quot; value=&quot;Bùi Th? Bích Ng?c&quot;/&gt;&lt;property id=&quot;20307&quot; value=&quot;289&quot;/&gt;&lt;property id=&quot;20309&quot; value=&quot;10275&quot;/&gt;&lt;/object&gt;&lt;object type=&quot;3&quot; unique_id=&quot;10019&quot;&gt;&lt;property id=&quot;20148&quot; value=&quot;5&quot;/&gt;&lt;property id=&quot;20300&quot; value=&quot;Slide 15&quot;/&gt;&lt;property id=&quot;20303&quot; value=&quot;Bùi Th? Bích Ng?c&quot;/&gt;&lt;property id=&quot;20307&quot; value=&quot;280&quot;/&gt;&lt;property id=&quot;20309&quot; value=&quot;10275&quot;/&gt;&lt;/object&gt;&lt;object type=&quot;3&quot; unique_id=&quot;10020&quot;&gt;&lt;property id=&quot;20148&quot; value=&quot;5&quot;/&gt;&lt;property id=&quot;20300&quot; value=&quot;Slide 16&quot;/&gt;&lt;property id=&quot;20303&quot; value=&quot;Bùi Th? Bích Ng?c&quot;/&gt;&lt;property id=&quot;20307&quot; value=&quot;294&quot;/&gt;&lt;property id=&quot;20309&quot; value=&quot;10275&quot;/&gt;&lt;/object&gt;&lt;object type=&quot;3&quot; unique_id=&quot;10021&quot;&gt;&lt;property id=&quot;20148&quot; value=&quot;5&quot;/&gt;&lt;property id=&quot;20300&quot; value=&quot;Slide 17&quot;/&gt;&lt;property id=&quot;20303&quot; value=&quot;Bùi Th? Bích Ng?c&quot;/&gt;&lt;property id=&quot;20307&quot; value=&quot;295&quot;/&gt;&lt;property id=&quot;20309&quot; value=&quot;10275&quot;/&gt;&lt;/object&gt;&lt;object type=&quot;3&quot; unique_id=&quot;10022&quot;&gt;&lt;property id=&quot;20148&quot; value=&quot;5&quot;/&gt;&lt;property id=&quot;20300&quot; value=&quot;Slide 18&quot;/&gt;&lt;property id=&quot;20303&quot; value=&quot;Bùi Th? Bích Ng?c&quot;/&gt;&lt;property id=&quot;20307&quot; value=&quot;296&quot;/&gt;&lt;property id=&quot;20309&quot; value=&quot;10275&quot;/&gt;&lt;/object&gt;&lt;object type=&quot;3&quot; unique_id=&quot;10023&quot;&gt;&lt;property id=&quot;20148&quot; value=&quot;5&quot;/&gt;&lt;property id=&quot;20300&quot; value=&quot;Slide 19&quot;/&gt;&lt;property id=&quot;20303&quot; value=&quot;Bùi Th? Bích Ng?c&quot;/&gt;&lt;property id=&quot;20307&quot; value=&quot;297&quot;/&gt;&lt;property id=&quot;20309&quot; value=&quot;10275&quot;/&gt;&lt;/object&gt;&lt;object type=&quot;3&quot; unique_id=&quot;10024&quot;&gt;&lt;property id=&quot;20148&quot; value=&quot;5&quot;/&gt;&lt;property id=&quot;20300&quot; value=&quot;Slide 20&quot;/&gt;&lt;property id=&quot;20303&quot; value=&quot;Bùi Th? Bích Ng?c&quot;/&gt;&lt;property id=&quot;20307&quot; value=&quot;298&quot;/&gt;&lt;property id=&quot;20309&quot; value=&quot;10275&quot;/&gt;&lt;/object&gt;&lt;object type=&quot;3&quot; unique_id=&quot;10025&quot;&gt;&lt;property id=&quot;20148&quot; value=&quot;5&quot;/&gt;&lt;property id=&quot;20300&quot; value=&quot;Slide 21&quot;/&gt;&lt;property id=&quot;20303&quot; value=&quot;Bùi Th? Bích Ng?c&quot;/&gt;&lt;property id=&quot;20307&quot; value=&quot;299&quot;/&gt;&lt;property id=&quot;20309&quot; value=&quot;10275&quot;/&gt;&lt;/object&gt;&lt;object type=&quot;3&quot; unique_id=&quot;10026&quot;&gt;&lt;property id=&quot;20148&quot; value=&quot;5&quot;/&gt;&lt;property id=&quot;20300&quot; value=&quot;Slide 22&quot;/&gt;&lt;property id=&quot;20303&quot; value=&quot;Bùi Th? Bích Ng?c&quot;/&gt;&lt;property id=&quot;20307&quot; value=&quot;300&quot;/&gt;&lt;property id=&quot;20309&quot; value=&quot;10275&quot;/&gt;&lt;/object&gt;&lt;object type=&quot;3&quot; unique_id=&quot;10027&quot;&gt;&lt;property id=&quot;20148&quot; value=&quot;5&quot;/&gt;&lt;property id=&quot;20300&quot; value=&quot;Slide 23&quot;/&gt;&lt;property id=&quot;20303&quot; value=&quot;Bùi Th? Bích Ng?c&quot;/&gt;&lt;property id=&quot;20307&quot; value=&quot;301&quot;/&gt;&lt;property id=&quot;20309&quot; value=&quot;10275&quot;/&gt;&lt;/object&gt;&lt;object type=&quot;3&quot; unique_id=&quot;10028&quot;&gt;&lt;property id=&quot;20148&quot; value=&quot;5&quot;/&gt;&lt;property id=&quot;20300&quot; value=&quot;Slide 24&quot;/&gt;&lt;property id=&quot;20303&quot; value=&quot;Bùi Th? Bích Ng?c&quot;/&gt;&lt;property id=&quot;20307&quot; value=&quot;302&quot;/&gt;&lt;property id=&quot;20309&quot; value=&quot;10275&quot;/&gt;&lt;/object&gt;&lt;object type=&quot;3&quot; unique_id=&quot;10029&quot;&gt;&lt;property id=&quot;20148&quot; value=&quot;5&quot;/&gt;&lt;property id=&quot;20300&quot; value=&quot;Slide 26&quot;/&gt;&lt;property id=&quot;20303&quot; value=&quot;Bùi Th? Bích Ng?c&quot;/&gt;&lt;property id=&quot;20307&quot; value=&quot;285&quot;/&gt;&lt;property id=&quot;20309&quot; value=&quot;10275&quot;/&gt;&lt;/object&gt;&lt;object type=&quot;3&quot; unique_id=&quot;10030&quot;&gt;&lt;property id=&quot;20148&quot; value=&quot;5&quot;/&gt;&lt;property id=&quot;20300&quot; value=&quot;Slide 27&quot;/&gt;&lt;property id=&quot;20303&quot; value=&quot;Bùi Th? Bích Ng?c&quot;/&gt;&lt;property id=&quot;20307&quot; value=&quot;281&quot;/&gt;&lt;property id=&quot;20309&quot; value=&quot;10275&quot;/&gt;&lt;/object&gt;&lt;object type=&quot;3&quot; unique_id=&quot;10031&quot;&gt;&lt;property id=&quot;20148&quot; value=&quot;5&quot;/&gt;&lt;property id=&quot;20300&quot; value=&quot;Slide 28&quot;/&gt;&lt;property id=&quot;20303&quot; value=&quot;Bùi Th? Bích Ng?c&quot;/&gt;&lt;property id=&quot;20307&quot; value=&quot;305&quot;/&gt;&lt;property id=&quot;20309&quot; value=&quot;10275&quot;/&gt;&lt;/object&gt;&lt;object type=&quot;3&quot; unique_id=&quot;10032&quot;&gt;&lt;property id=&quot;20148&quot; value=&quot;5&quot;/&gt;&lt;property id=&quot;20300&quot; value=&quot;Slide 29&quot;/&gt;&lt;property id=&quot;20303&quot; value=&quot;Bùi Th? Bích Ng?c&quot;/&gt;&lt;property id=&quot;20307&quot; value=&quot;303&quot;/&gt;&lt;property id=&quot;20309&quot; value=&quot;10275&quot;/&gt;&lt;/object&gt;&lt;object type=&quot;3&quot; unique_id=&quot;10064&quot;&gt;&lt;property id=&quot;20148&quot; value=&quot;5&quot;/&gt;&lt;property id=&quot;20300&quot; value=&quot;Slide 25&quot;/&gt;&lt;property id=&quot;20303&quot; value=&quot;Bùi Th? Bích Ng?c&quot;/&gt;&lt;property id=&quot;20307&quot; value=&quot;306&quot;/&gt;&lt;property id=&quot;20309&quot; value=&quot;10275&quot;/&gt;&lt;/object&gt;&lt;object type=&quot;3&quot; unique_id=&quot;10097&quot;&gt;&lt;property id=&quot;20148&quot; value=&quot;5&quot;/&gt;&lt;property id=&quot;20300&quot; value=&quot;Slide 14&quot;/&gt;&lt;property id=&quot;20303&quot; value=&quot;Bùi Th? Bích Ng?c&quot;/&gt;&lt;property id=&quot;20307&quot; value=&quot;307&quot;/&gt;&lt;property id=&quot;20309&quot; value=&quot;10275&quot;/&gt;&lt;/object&gt;&lt;object type=&quot;3&quot; unique_id=&quot;10167&quot;&gt;&lt;property id=&quot;20148&quot; value=&quot;5&quot;/&gt;&lt;property id=&quot;20300&quot; value=&quot;Slide 1&quot;/&gt;&lt;property id=&quot;20303&quot; value=&quot;Bùi Th? Bích Ng?c&quot;/&gt;&lt;property id=&quot;20307&quot; value=&quot;309&quot;/&gt;&lt;property id=&quot;20309&quot; value=&quot;10275&quot;/&gt;&lt;/object&gt;&lt;/object&gt;&lt;object type=&quot;10&quot; unique_id=&quot;10164&quot;&gt;&lt;object type=&quot;11&quot; unique_id=&quot;10165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202&quot;&gt;&lt;/object&gt;&lt;/object&gt;&lt;object type=&quot;4&quot; unique_id=&quot;10166&quot;&gt;&lt;object type=&quot;5&quot; unique_id=&quot;10238&quot;&gt;&lt;property id=&quot;20000&quot; value=&quot;0&quot;/&gt;&lt;property id=&quot;20149&quot; value=&quot;Bùi Thị Bích Ngọc&quot;/&gt;&lt;property id=&quot;20150&quot; value=&quot;Giáo viên&quot;/&gt;&lt;property id=&quot;20151&quot; value=&quot;nha trai_001.jpg&quot;/&gt;&lt;property id=&quot;20153&quot; value=&quot;mnthỉtan-dp@hanoiedu.vn&quot;/&gt;&lt;/object&gt;&lt;object type=&quot;5&quot; unique_id=&quot;10275&quot;&gt;&lt;property id=&quot;20149&quot; value=&quot;Bùi Th? Bích Ng?c&quot;/&gt;&lt;property id=&quot;20150&quot; value=&quot;Giáo viên&quot;/&gt;&lt;property id=&quot;20151&quot; value=&quot;nha trai_001.jpg&quot;/&gt;&lt;property id=&quot;20153&quot; value=&quot;mnth?tan-dp@hanoiedu.vn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iao an thi CNTT">
  <a:themeElements>
    <a:clrScheme name="Giao an thi CNT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ao an thi CN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iao an thi CN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Giao an thi CNTT</Template>
  <TotalTime>407</TotalTime>
  <Words>68</Words>
  <Application>WPS Presentation</Application>
  <PresentationFormat>On-screen Show (4:3)</PresentationFormat>
  <Paragraphs>62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.VnAvant</vt:lpstr>
      <vt:lpstr>Tahoma</vt:lpstr>
      <vt:lpstr>等线</vt:lpstr>
      <vt:lpstr>Giao an thi CNTT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ATD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Win10</cp:lastModifiedBy>
  <cp:revision>86</cp:revision>
  <dcterms:created xsi:type="dcterms:W3CDTF">2012-02-05T06:25:00Z</dcterms:created>
  <dcterms:modified xsi:type="dcterms:W3CDTF">2023-03-26T10:57:29Z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345F6157B9784541BE7FB97E8F45488B</vt:lpwstr>
  </property>
  <property fmtid="{D5CDD505-2E9C-101B-9397-08002B2CF9AE}" pid="3" name="KSOProductBuildVer">
    <vt:lpwstr>1033-11.2.0.11486</vt:lpwstr>
  </property>
</Properties>
</file>