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3" r:id="rId2"/>
    <p:sldId id="274" r:id="rId3"/>
    <p:sldId id="275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96" r:id="rId14"/>
    <p:sldId id="266" r:id="rId15"/>
    <p:sldId id="267" r:id="rId16"/>
    <p:sldId id="287" r:id="rId17"/>
    <p:sldId id="288" r:id="rId18"/>
    <p:sldId id="289" r:id="rId19"/>
    <p:sldId id="294" r:id="rId20"/>
    <p:sldId id="295" r:id="rId21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EE0F"/>
    <a:srgbClr val="0505B3"/>
    <a:srgbClr val="70C601"/>
    <a:srgbClr val="46D28D"/>
    <a:srgbClr val="FF4B4B"/>
    <a:srgbClr val="66A901"/>
    <a:srgbClr val="FEF9C6"/>
    <a:srgbClr val="FF8A80"/>
    <a:srgbClr val="00B0F0"/>
    <a:srgbClr val="FFD2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59" d="100"/>
          <a:sy n="59" d="100"/>
        </p:scale>
        <p:origin x="-1638" y="10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83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4AC7D-964E-4983-AAEF-EE849FB4492D}" type="datetimeFigureOut">
              <a:rPr lang="zh-CN" altLang="en-US" smtClean="0"/>
              <a:pPr/>
              <a:t>2023/4/24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ECC46-6824-4010-83A2-4664F165479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700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77D498-0B63-46D9-B2EA-6A6E2ABEF82B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039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02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BAAAF83-29E8-403F-8C93-73C421A275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0DD0F4-FFDB-47E3-BA89-CC68418D1609}" type="datetimeFigureOut">
              <a:rPr lang="zh-CN" altLang="en-US" smtClean="0"/>
              <a:pPr/>
              <a:t>2023/4/24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869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4104068" y="46482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9" y="2510202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49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46B8A-09FE-4925-9FBF-D31F65A01C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3945B-C79D-49FA-ABB8-655C428B80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-10790271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7900" y="1291002"/>
            <a:ext cx="1983962" cy="20236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19153568" y="34290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939" y="1291002"/>
            <a:ext cx="1983962" cy="20236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4065968" y="-5181600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39" y="-7319598"/>
            <a:ext cx="1983962" cy="20236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4561268" y="13223491"/>
            <a:ext cx="3828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639" y="11085493"/>
            <a:ext cx="1983962" cy="20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5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1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3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3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jpe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gif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audio" Target="../media/audio5.wav"/><Relationship Id="rId10" Type="http://schemas.openxmlformats.org/officeDocument/2006/relationships/image" Target="../media/image40.png"/><Relationship Id="rId4" Type="http://schemas.openxmlformats.org/officeDocument/2006/relationships/audio" Target="../media/audio4.wav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4.png"/><Relationship Id="rId3" Type="http://schemas.openxmlformats.org/officeDocument/2006/relationships/image" Target="../media/image3.jpeg"/><Relationship Id="rId7" Type="http://schemas.openxmlformats.org/officeDocument/2006/relationships/image" Target="../media/image50.png"/><Relationship Id="rId12" Type="http://schemas.openxmlformats.org/officeDocument/2006/relationships/image" Target="../media/image5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jpeg"/><Relationship Id="rId11" Type="http://schemas.openxmlformats.org/officeDocument/2006/relationships/image" Target="../media/image15.png"/><Relationship Id="rId5" Type="http://schemas.openxmlformats.org/officeDocument/2006/relationships/image" Target="../media/image48.png"/><Relationship Id="rId10" Type="http://schemas.openxmlformats.org/officeDocument/2006/relationships/image" Target="../media/image14.pn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jpeg"/><Relationship Id="rId4" Type="http://schemas.openxmlformats.org/officeDocument/2006/relationships/audio" Target="../media/audio4.wav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29166" r="32098" b="45192"/>
          <a:stretch>
            <a:fillRect/>
          </a:stretch>
        </p:blipFill>
        <p:spPr>
          <a:xfrm>
            <a:off x="581624" y="315686"/>
            <a:ext cx="11102377" cy="63137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7200" y="457200"/>
            <a:ext cx="924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SỞ GIÁO DỤC VÀ ĐÀO TẠO TỈNH KON TUM</a:t>
            </a:r>
          </a:p>
          <a:p>
            <a:pPr lvl="0" algn="ctr"/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TRƯỜNG MẦM NON THSP</a:t>
            </a:r>
          </a:p>
        </p:txBody>
      </p:sp>
      <p:pic>
        <p:nvPicPr>
          <p:cNvPr id="1026" name="Picture 2" descr="C:\Users\Win10\Desktop\Picture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20801" y="1371601"/>
            <a:ext cx="9378951" cy="811213"/>
          </a:xfrm>
          <a:prstGeom prst="rect">
            <a:avLst/>
          </a:prstGeom>
          <a:noFill/>
        </p:spPr>
      </p:pic>
      <p:pic>
        <p:nvPicPr>
          <p:cNvPr id="1027" name="Picture 3" descr="C:\Users\Win10\Desktop\Picture2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2133601"/>
            <a:ext cx="2438400" cy="662529"/>
          </a:xfrm>
          <a:prstGeom prst="rect">
            <a:avLst/>
          </a:prstGeom>
          <a:noFill/>
        </p:spPr>
      </p:pic>
      <p:pic>
        <p:nvPicPr>
          <p:cNvPr id="1028" name="Picture 4" descr="C:\Users\Win10\Desktop\Picture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9601" y="2514601"/>
            <a:ext cx="7550151" cy="1011237"/>
          </a:xfrm>
          <a:prstGeom prst="rect">
            <a:avLst/>
          </a:prstGeom>
          <a:noFill/>
        </p:spPr>
      </p:pic>
      <p:pic>
        <p:nvPicPr>
          <p:cNvPr id="1031" name="Picture 7" descr="C:\Users\Win10\Desktop\Picture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3201" y="5105401"/>
            <a:ext cx="7363884" cy="1547813"/>
          </a:xfrm>
          <a:prstGeom prst="rect">
            <a:avLst/>
          </a:prstGeom>
          <a:noFill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251200" y="3200401"/>
            <a:ext cx="27432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0" b="1" dirty="0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h</a:t>
            </a:r>
            <a:endParaRPr lang="vi-VN" altLang="en-US" sz="15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994400" y="3200401"/>
            <a:ext cx="27432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0" b="1" dirty="0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k</a:t>
            </a:r>
            <a:endParaRPr lang="vi-VN" altLang="en-US" sz="15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29166" r="32098" b="45192"/>
          <a:stretch>
            <a:fillRect/>
          </a:stretch>
        </p:blipFill>
        <p:spPr>
          <a:xfrm>
            <a:off x="508001" y="76200"/>
            <a:ext cx="11102377" cy="6553200"/>
          </a:xfrm>
          <a:prstGeom prst="rect">
            <a:avLst/>
          </a:prstGeom>
        </p:spPr>
      </p:pic>
      <p:pic>
        <p:nvPicPr>
          <p:cNvPr id="9219" name="Picture 3" descr="C:\Users\Win10\Desktop\Picture2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6000" y="76200"/>
            <a:ext cx="6198240" cy="838200"/>
          </a:xfrm>
          <a:prstGeom prst="rect">
            <a:avLst/>
          </a:prstGeom>
          <a:noFill/>
        </p:spPr>
      </p:pic>
      <p:pic>
        <p:nvPicPr>
          <p:cNvPr id="9220" name="Picture 4" descr="C:\Users\Win10\Desktop\Picture2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1201" y="990601"/>
            <a:ext cx="11110383" cy="712787"/>
          </a:xfrm>
          <a:prstGeom prst="rect">
            <a:avLst/>
          </a:prstGeom>
          <a:noFill/>
        </p:spPr>
      </p:pic>
      <p:pic>
        <p:nvPicPr>
          <p:cNvPr id="9222" name="Picture 6" descr="C:\Users\Win10\Desktop\Picture26.png"/>
          <p:cNvPicPr>
            <a:picLocks noChangeAspect="1" noChangeArrowheads="1"/>
          </p:cNvPicPr>
          <p:nvPr/>
        </p:nvPicPr>
        <p:blipFill>
          <a:blip r:embed="rId7"/>
          <a:srcRect l="9259" r="9259"/>
          <a:stretch>
            <a:fillRect/>
          </a:stretch>
        </p:blipFill>
        <p:spPr bwMode="auto">
          <a:xfrm>
            <a:off x="6400800" y="2282826"/>
            <a:ext cx="5181600" cy="917575"/>
          </a:xfrm>
          <a:prstGeom prst="rect">
            <a:avLst/>
          </a:prstGeom>
          <a:noFill/>
        </p:spPr>
      </p:pic>
      <p:pic>
        <p:nvPicPr>
          <p:cNvPr id="10" name="Picture 2" descr="C:\Users\Win10\Desktop\Picture17.png"/>
          <p:cNvPicPr>
            <a:picLocks noChangeAspect="1" noChangeArrowheads="1"/>
          </p:cNvPicPr>
          <p:nvPr/>
        </p:nvPicPr>
        <p:blipFill>
          <a:blip r:embed="rId8" cstate="print"/>
          <a:srcRect r="74349"/>
          <a:stretch>
            <a:fillRect/>
          </a:stretch>
        </p:blipFill>
        <p:spPr bwMode="auto">
          <a:xfrm>
            <a:off x="1219202" y="2402147"/>
            <a:ext cx="301325" cy="1249442"/>
          </a:xfrm>
          <a:prstGeom prst="rect">
            <a:avLst/>
          </a:prstGeom>
          <a:noFill/>
        </p:spPr>
      </p:pic>
      <p:pic>
        <p:nvPicPr>
          <p:cNvPr id="12" name="Picture 3" descr="C:\Users\Win10\Desktop\Picture18.png"/>
          <p:cNvPicPr>
            <a:picLocks noChangeAspect="1" noChangeArrowheads="1"/>
          </p:cNvPicPr>
          <p:nvPr/>
        </p:nvPicPr>
        <p:blipFill>
          <a:blip r:embed="rId9" cstate="print"/>
          <a:srcRect r="74348"/>
          <a:stretch>
            <a:fillRect/>
          </a:stretch>
        </p:blipFill>
        <p:spPr bwMode="auto">
          <a:xfrm>
            <a:off x="4101890" y="2325947"/>
            <a:ext cx="301325" cy="1249442"/>
          </a:xfrm>
          <a:prstGeom prst="rect">
            <a:avLst/>
          </a:prstGeom>
          <a:noFill/>
        </p:spPr>
      </p:pic>
      <p:pic>
        <p:nvPicPr>
          <p:cNvPr id="9224" name="Picture 8" descr="C:\Users\Win10\Desktop\Picture28.png"/>
          <p:cNvPicPr>
            <a:picLocks noChangeAspect="1" noChangeArrowheads="1"/>
          </p:cNvPicPr>
          <p:nvPr/>
        </p:nvPicPr>
        <p:blipFill>
          <a:blip r:embed="rId10"/>
          <a:srcRect l="5238" t="8789" r="10949"/>
          <a:stretch>
            <a:fillRect/>
          </a:stretch>
        </p:blipFill>
        <p:spPr bwMode="auto">
          <a:xfrm>
            <a:off x="5892800" y="4343400"/>
            <a:ext cx="5994400" cy="2057400"/>
          </a:xfrm>
          <a:prstGeom prst="rect">
            <a:avLst/>
          </a:prstGeom>
          <a:noFill/>
        </p:spPr>
      </p:pic>
      <p:pic>
        <p:nvPicPr>
          <p:cNvPr id="17" name="Picture 2" descr="C:\Users\Win10\Desktop\Picture17.png"/>
          <p:cNvPicPr>
            <a:picLocks noChangeAspect="1" noChangeArrowheads="1"/>
          </p:cNvPicPr>
          <p:nvPr/>
        </p:nvPicPr>
        <p:blipFill>
          <a:blip r:embed="rId11"/>
          <a:srcRect l="27588" r="32064"/>
          <a:stretch>
            <a:fillRect/>
          </a:stretch>
        </p:blipFill>
        <p:spPr bwMode="auto">
          <a:xfrm>
            <a:off x="1422400" y="4755275"/>
            <a:ext cx="529333" cy="1395416"/>
          </a:xfrm>
          <a:prstGeom prst="rect">
            <a:avLst/>
          </a:prstGeom>
          <a:noFill/>
        </p:spPr>
      </p:pic>
      <p:pic>
        <p:nvPicPr>
          <p:cNvPr id="18" name="Picture 2" descr="C:\Users\Win10\Desktop\Picture17.png"/>
          <p:cNvPicPr>
            <a:picLocks noChangeAspect="1" noChangeArrowheads="1"/>
          </p:cNvPicPr>
          <p:nvPr/>
        </p:nvPicPr>
        <p:blipFill>
          <a:blip r:embed="rId11"/>
          <a:srcRect r="74349"/>
          <a:stretch>
            <a:fillRect/>
          </a:stretch>
        </p:blipFill>
        <p:spPr bwMode="auto">
          <a:xfrm>
            <a:off x="914401" y="4776786"/>
            <a:ext cx="336529" cy="1395414"/>
          </a:xfrm>
          <a:prstGeom prst="rect">
            <a:avLst/>
          </a:prstGeom>
          <a:noFill/>
        </p:spPr>
      </p:pic>
      <p:pic>
        <p:nvPicPr>
          <p:cNvPr id="19" name="Picture 2" descr="C:\Users\Win10\Desktop\Picture17.png"/>
          <p:cNvPicPr>
            <a:picLocks noChangeAspect="1" noChangeArrowheads="1"/>
          </p:cNvPicPr>
          <p:nvPr/>
        </p:nvPicPr>
        <p:blipFill>
          <a:blip r:embed="rId11"/>
          <a:srcRect l="66065"/>
          <a:stretch>
            <a:fillRect/>
          </a:stretch>
        </p:blipFill>
        <p:spPr bwMode="auto">
          <a:xfrm>
            <a:off x="1930401" y="4761285"/>
            <a:ext cx="445201" cy="1395417"/>
          </a:xfrm>
          <a:prstGeom prst="rect">
            <a:avLst/>
          </a:prstGeom>
          <a:noFill/>
        </p:spPr>
      </p:pic>
      <p:pic>
        <p:nvPicPr>
          <p:cNvPr id="20" name="Picture 3" descr="C:\Users\Win10\Desktop\Picture18.png"/>
          <p:cNvPicPr>
            <a:picLocks noChangeAspect="1" noChangeArrowheads="1"/>
          </p:cNvPicPr>
          <p:nvPr/>
        </p:nvPicPr>
        <p:blipFill>
          <a:blip r:embed="rId12"/>
          <a:srcRect r="74348"/>
          <a:stretch>
            <a:fillRect/>
          </a:stretch>
        </p:blipFill>
        <p:spPr bwMode="auto">
          <a:xfrm>
            <a:off x="3962401" y="4776786"/>
            <a:ext cx="336529" cy="1395414"/>
          </a:xfrm>
          <a:prstGeom prst="rect">
            <a:avLst/>
          </a:prstGeom>
          <a:noFill/>
        </p:spPr>
      </p:pic>
      <p:pic>
        <p:nvPicPr>
          <p:cNvPr id="22" name="Picture 3" descr="C:\Users\Win10\Desktop\Picture18.png"/>
          <p:cNvPicPr>
            <a:picLocks noChangeAspect="1" noChangeArrowheads="1"/>
          </p:cNvPicPr>
          <p:nvPr/>
        </p:nvPicPr>
        <p:blipFill>
          <a:blip r:embed="rId12"/>
          <a:srcRect l="28858" b="38954"/>
          <a:stretch>
            <a:fillRect/>
          </a:stretch>
        </p:blipFill>
        <p:spPr bwMode="auto">
          <a:xfrm>
            <a:off x="4553056" y="4832164"/>
            <a:ext cx="933344" cy="851841"/>
          </a:xfrm>
          <a:prstGeom prst="rect">
            <a:avLst/>
          </a:prstGeom>
          <a:noFill/>
        </p:spPr>
      </p:pic>
      <p:cxnSp>
        <p:nvCxnSpPr>
          <p:cNvPr id="23" name="Straight Connector 22"/>
          <p:cNvCxnSpPr/>
          <p:nvPr/>
        </p:nvCxnSpPr>
        <p:spPr>
          <a:xfrm>
            <a:off x="508000" y="3810000"/>
            <a:ext cx="11074400" cy="1588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3" descr="C:\Users\Win10\Desktop\Picture18.png"/>
          <p:cNvPicPr>
            <a:picLocks noChangeAspect="1" noChangeArrowheads="1"/>
          </p:cNvPicPr>
          <p:nvPr/>
        </p:nvPicPr>
        <p:blipFill>
          <a:blip r:embed="rId12"/>
          <a:srcRect l="32064" t="60682"/>
          <a:stretch>
            <a:fillRect/>
          </a:stretch>
        </p:blipFill>
        <p:spPr bwMode="auto">
          <a:xfrm>
            <a:off x="4572000" y="5592306"/>
            <a:ext cx="891277" cy="548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10\Desktop\Picture1.png"/>
          <p:cNvPicPr>
            <a:picLocks noChangeAspect="1" noChangeArrowheads="1"/>
          </p:cNvPicPr>
          <p:nvPr/>
        </p:nvPicPr>
        <p:blipFill>
          <a:blip r:embed="rId2"/>
          <a:srcRect t="25127" b="26081"/>
          <a:stretch>
            <a:fillRect/>
          </a:stretch>
        </p:blipFill>
        <p:spPr bwMode="auto">
          <a:xfrm>
            <a:off x="492369" y="1223889"/>
            <a:ext cx="11394831" cy="4051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29166" r="32098" b="4519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19200" y="838201"/>
          <a:ext cx="10058400" cy="555539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52800"/>
                <a:gridCol w="3352800"/>
                <a:gridCol w="3352800"/>
              </a:tblGrid>
              <a:tr h="3150086"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L="121929" marR="121929"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1929" marR="121929"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1929" marR="121929" marT="45718" marB="45718"/>
                </a:tc>
              </a:tr>
              <a:tr h="337814"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 marL="121929" marR="121929"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1929" marR="121929"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1929" marR="121929" marT="45718" marB="45718"/>
                </a:tc>
              </a:tr>
              <a:tr h="2039553">
                <a:tc>
                  <a:txBody>
                    <a:bodyPr/>
                    <a:lstStyle/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 smtClean="0"/>
                    </a:p>
                    <a:p>
                      <a:endParaRPr lang="en-US" sz="1800" dirty="0"/>
                    </a:p>
                  </a:txBody>
                  <a:tcPr marL="121929" marR="121929"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1929" marR="121929" marT="45718" marB="45718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121929" marR="121929" marT="45718" marB="45718"/>
                </a:tc>
              </a:tr>
            </a:tbl>
          </a:graphicData>
        </a:graphic>
      </p:graphicFrame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6400" y="381000"/>
            <a:ext cx="4064000" cy="317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0" b="1" dirty="0" smtClean="0">
                <a:solidFill>
                  <a:srgbClr val="C00000"/>
                </a:solidFill>
                <a:latin typeface=".VnAvant" panose="020B7200000000000000" pitchFamily="34" charset="0"/>
              </a:rPr>
              <a:t>H</a:t>
            </a:r>
            <a:endParaRPr lang="en-US" altLang="en-US" sz="20000" b="1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78400" y="914400"/>
            <a:ext cx="19304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000" b="1" dirty="0" smtClean="0">
                <a:solidFill>
                  <a:srgbClr val="0000FF"/>
                </a:solidFill>
                <a:latin typeface=".VnAvant" pitchFamily="34" charset="0"/>
                <a:cs typeface="Arial" panose="020B0604020202020204" pitchFamily="34" charset="0"/>
              </a:rPr>
              <a:t>h</a:t>
            </a:r>
            <a:endParaRPr lang="vi-VN" altLang="en-US" sz="150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165600" y="4267200"/>
            <a:ext cx="375920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5000" b="1" dirty="0">
                <a:solidFill>
                  <a:srgbClr val="0000CC"/>
                </a:solidFill>
                <a:latin typeface=".VnAvant" panose="020B7200000000000000" pitchFamily="34" charset="0"/>
              </a:rPr>
              <a:t>k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27200" y="4648200"/>
            <a:ext cx="2235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2000" b="1" dirty="0" smtClean="0">
                <a:solidFill>
                  <a:srgbClr val="CC3300"/>
                </a:solidFill>
                <a:latin typeface=".VnAvant" panose="020B7200000000000000" pitchFamily="34" charset="0"/>
              </a:rPr>
              <a:t>K</a:t>
            </a:r>
            <a:endParaRPr lang="en-US" altLang="en-US" sz="12000" b="1" dirty="0">
              <a:solidFill>
                <a:srgbClr val="CC3300"/>
              </a:solidFill>
              <a:latin typeface=".VnAvant" panose="020B7200000000000000" pitchFamily="34" charset="0"/>
            </a:endParaRPr>
          </a:p>
        </p:txBody>
      </p:sp>
      <p:pic>
        <p:nvPicPr>
          <p:cNvPr id="13" name="Picture 2" descr="C:\Users\Win10\Downloads\cach-viet-chu-k-3-removebg-preview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48800" y="4953001"/>
            <a:ext cx="1219200" cy="1218497"/>
          </a:xfrm>
          <a:prstGeom prst="rect">
            <a:avLst/>
          </a:prstGeom>
          <a:noFill/>
        </p:spPr>
      </p:pic>
      <p:cxnSp>
        <p:nvCxnSpPr>
          <p:cNvPr id="15" name="Straight Connector 14"/>
          <p:cNvCxnSpPr/>
          <p:nvPr/>
        </p:nvCxnSpPr>
        <p:spPr>
          <a:xfrm rot="16200000" flipH="1">
            <a:off x="9588500" y="2197100"/>
            <a:ext cx="228600" cy="10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1"/>
          <p:cNvGrpSpPr/>
          <p:nvPr/>
        </p:nvGrpSpPr>
        <p:grpSpPr>
          <a:xfrm>
            <a:off x="9245601" y="1789724"/>
            <a:ext cx="1117599" cy="1182076"/>
            <a:chOff x="7010400" y="1524000"/>
            <a:chExt cx="838199" cy="1182076"/>
          </a:xfrm>
        </p:grpSpPr>
        <p:pic>
          <p:nvPicPr>
            <p:cNvPr id="12" name="Picture 3" descr="C:\Users\Win10\Downloads\cach-viet-chu-h-5-removebg-preview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1524000"/>
              <a:ext cx="838199" cy="1182076"/>
            </a:xfrm>
            <a:prstGeom prst="rect">
              <a:avLst/>
            </a:prstGeom>
            <a:noFill/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7246997" y="2324497"/>
              <a:ext cx="76994" cy="1588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C:\Users\Win10\Desktop\Picture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16000" y="3200401"/>
            <a:ext cx="3031067" cy="517525"/>
          </a:xfrm>
          <a:prstGeom prst="rect">
            <a:avLst/>
          </a:prstGeom>
          <a:noFill/>
        </p:spPr>
      </p:pic>
      <p:pic>
        <p:nvPicPr>
          <p:cNvPr id="3075" name="Picture 3" descr="C:\Users\Win10\Desktop\Picture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5067" y="3183817"/>
            <a:ext cx="3268133" cy="561096"/>
          </a:xfrm>
          <a:prstGeom prst="rect">
            <a:avLst/>
          </a:prstGeom>
          <a:noFill/>
        </p:spPr>
      </p:pic>
      <p:pic>
        <p:nvPicPr>
          <p:cNvPr id="3076" name="Picture 4" descr="C:\Users\Win10\Desktop\Picture6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657601" y="76200"/>
            <a:ext cx="5014383" cy="731837"/>
          </a:xfrm>
          <a:prstGeom prst="rect">
            <a:avLst/>
          </a:prstGeom>
          <a:noFill/>
        </p:spPr>
      </p:pic>
      <p:pic>
        <p:nvPicPr>
          <p:cNvPr id="3077" name="Picture 5" descr="C:\Users\Win10\Desktop\Picture7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56001" y="3879850"/>
            <a:ext cx="5014383" cy="768350"/>
          </a:xfrm>
          <a:prstGeom prst="rect">
            <a:avLst/>
          </a:prstGeom>
          <a:noFill/>
        </p:spPr>
      </p:pic>
      <p:pic>
        <p:nvPicPr>
          <p:cNvPr id="3078" name="Picture 6" descr="C:\Users\Win10\Desktop\Picture8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229600" y="6307268"/>
            <a:ext cx="2946400" cy="550733"/>
          </a:xfrm>
          <a:prstGeom prst="rect">
            <a:avLst/>
          </a:prstGeom>
          <a:noFill/>
        </p:spPr>
      </p:pic>
      <p:pic>
        <p:nvPicPr>
          <p:cNvPr id="3079" name="Picture 7" descr="C:\Users\Win10\Desktop\Picture9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53291" y="6324601"/>
            <a:ext cx="2863509" cy="491627"/>
          </a:xfrm>
          <a:prstGeom prst="rect">
            <a:avLst/>
          </a:prstGeom>
          <a:noFill/>
        </p:spPr>
      </p:pic>
      <p:pic>
        <p:nvPicPr>
          <p:cNvPr id="3080" name="Picture 8" descr="C:\Users\Win10\Desktop\Picture10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117601" y="6340476"/>
            <a:ext cx="3007783" cy="517525"/>
          </a:xfrm>
          <a:prstGeom prst="rect">
            <a:avLst/>
          </a:prstGeom>
          <a:noFill/>
        </p:spPr>
      </p:pic>
      <p:pic>
        <p:nvPicPr>
          <p:cNvPr id="1026" name="Picture 2" descr="C:\Users\Win10\Desktop\Picture3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119984" y="3200400"/>
            <a:ext cx="2954416" cy="609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n10\Desktop\Picture1.png"/>
          <p:cNvPicPr>
            <a:picLocks noChangeAspect="1" noChangeArrowheads="1"/>
          </p:cNvPicPr>
          <p:nvPr/>
        </p:nvPicPr>
        <p:blipFill>
          <a:blip r:embed="rId2"/>
          <a:srcRect l="18818" t="3259" r="17575" b="81455"/>
          <a:stretch>
            <a:fillRect/>
          </a:stretch>
        </p:blipFill>
        <p:spPr bwMode="auto">
          <a:xfrm>
            <a:off x="3176336" y="3015917"/>
            <a:ext cx="5823284" cy="1026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3818964" y="3863175"/>
            <a:ext cx="4222377" cy="69537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 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endParaRPr lang="en-US" sz="40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349413" y="5204012"/>
            <a:ext cx="2560320" cy="956003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</a:rPr>
              <a:t>i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523131" y="5177118"/>
            <a:ext cx="2560320" cy="982897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h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96849" y="5163671"/>
            <a:ext cx="2560320" cy="982897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175696" y="5177118"/>
            <a:ext cx="2560320" cy="982898"/>
          </a:xfrm>
          <a:prstGeom prst="roundRect">
            <a:avLst/>
          </a:prstGeom>
          <a:ln w="28575" cmpd="thickThin">
            <a:solidFill>
              <a:srgbClr val="70C60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e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34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02" y="5413551"/>
            <a:ext cx="759094" cy="1026723"/>
          </a:xfrm>
          <a:prstGeom prst="rect">
            <a:avLst/>
          </a:prstGeom>
        </p:spPr>
      </p:pic>
      <p:pic>
        <p:nvPicPr>
          <p:cNvPr id="35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8312" y="5624601"/>
            <a:ext cx="793156" cy="997527"/>
          </a:xfrm>
          <a:prstGeom prst="rect">
            <a:avLst/>
          </a:prstGeom>
        </p:spPr>
      </p:pic>
      <p:pic>
        <p:nvPicPr>
          <p:cNvPr id="36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1054" y="5662849"/>
            <a:ext cx="788291" cy="1012126"/>
          </a:xfrm>
          <a:prstGeom prst="rect">
            <a:avLst/>
          </a:prstGeom>
        </p:spPr>
      </p:pic>
      <p:pic>
        <p:nvPicPr>
          <p:cNvPr id="37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0688" y="5413551"/>
            <a:ext cx="759094" cy="1012126"/>
          </a:xfrm>
          <a:prstGeom prst="rect">
            <a:avLst/>
          </a:prstGeom>
        </p:spPr>
      </p:pic>
      <p:sp>
        <p:nvSpPr>
          <p:cNvPr id="38" name="Double Wave 37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Next </a:t>
            </a:r>
            <a:endParaRPr lang="en-US" sz="32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-20047" y="4509726"/>
            <a:ext cx="1557288" cy="1510497"/>
          </a:xfrm>
          <a:prstGeom prst="rect">
            <a:avLst/>
          </a:prstGeom>
        </p:spPr>
      </p:pic>
      <p:pic>
        <p:nvPicPr>
          <p:cNvPr id="41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5" name="Picture 14" descr="con khi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99845" y="1936376"/>
            <a:ext cx="1949824" cy="203497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980330" y="4360717"/>
            <a:ext cx="4168588" cy="6281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Con ...</a:t>
            </a:r>
            <a:r>
              <a:rPr lang="en-US" sz="4000" b="1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hỉ</a:t>
            </a:r>
            <a:endParaRPr lang="en-US" sz="4000" b="1" dirty="0" smtClean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76035" y="5304516"/>
            <a:ext cx="48282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k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1028" name="Picture 4" descr="C:\Users\Win10\Desktop\Picture12.png"/>
          <p:cNvPicPr>
            <a:picLocks noChangeAspect="1" noChangeArrowheads="1"/>
          </p:cNvPicPr>
          <p:nvPr/>
        </p:nvPicPr>
        <p:blipFill>
          <a:blip r:embed="rId14"/>
          <a:srcRect l="6067" t="13692" r="5343" b="17793"/>
          <a:stretch>
            <a:fillRect/>
          </a:stretch>
        </p:blipFill>
        <p:spPr bwMode="auto">
          <a:xfrm>
            <a:off x="3176954" y="691662"/>
            <a:ext cx="6025661" cy="1207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82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216 0.5057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5" y="2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59259E-6 L 0.87227 -0.3893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07" y="-1946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3273E-6 0.00416 L 0.35952 -0.140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" y="-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112 0.4731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60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50509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349413" y="5199796"/>
            <a:ext cx="2560320" cy="92476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k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523131" y="5186149"/>
            <a:ext cx="2560320" cy="1009318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6849" y="5213444"/>
            <a:ext cx="2560320" cy="965819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o 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175696" y="5158854"/>
            <a:ext cx="2560320" cy="975732"/>
          </a:xfrm>
          <a:prstGeom prst="roundRect">
            <a:avLst/>
          </a:prstGeom>
          <a:solidFill>
            <a:schemeClr val="bg1"/>
          </a:solidFill>
          <a:ln w="28575" cmpd="thickThin">
            <a:solidFill>
              <a:srgbClr val="70C60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</a:rPr>
              <a:t>b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20" name="ahuye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30" y="5406396"/>
            <a:ext cx="759094" cy="1026723"/>
          </a:xfrm>
          <a:prstGeom prst="rect">
            <a:avLst/>
          </a:prstGeom>
        </p:spPr>
      </p:pic>
      <p:pic>
        <p:nvPicPr>
          <p:cNvPr id="21" name="bhuyen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9353" y="5649810"/>
            <a:ext cx="793156" cy="995797"/>
          </a:xfrm>
          <a:prstGeom prst="rect">
            <a:avLst/>
          </a:prstGeom>
        </p:spPr>
      </p:pic>
      <p:pic>
        <p:nvPicPr>
          <p:cNvPr id="22" name="c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2637" y="5649810"/>
            <a:ext cx="788291" cy="1012126"/>
          </a:xfrm>
          <a:prstGeom prst="rect">
            <a:avLst/>
          </a:prstGeom>
        </p:spPr>
      </p:pic>
      <p:pic>
        <p:nvPicPr>
          <p:cNvPr id="23" name="dhuy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6435" y="5406396"/>
            <a:ext cx="759094" cy="10121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9" b="926"/>
          <a:stretch/>
        </p:blipFill>
        <p:spPr>
          <a:xfrm flipH="1">
            <a:off x="449993" y="954686"/>
            <a:ext cx="1376302" cy="1462233"/>
          </a:xfrm>
          <a:prstGeom prst="rect">
            <a:avLst/>
          </a:prstGeom>
        </p:spPr>
      </p:pic>
      <p:sp>
        <p:nvSpPr>
          <p:cNvPr id="25" name="Double Wave 24">
            <a:hlinkClick r:id="" action="ppaction://hlinkshowjump?jump=nextslide"/>
          </p:cNvPr>
          <p:cNvSpPr/>
          <p:nvPr/>
        </p:nvSpPr>
        <p:spPr>
          <a:xfrm>
            <a:off x="9899465" y="2817574"/>
            <a:ext cx="1492560" cy="743826"/>
          </a:xfrm>
          <a:prstGeom prst="doubleWav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Next </a:t>
            </a:r>
            <a:endParaRPr lang="en-US" sz="3200" dirty="0"/>
          </a:p>
        </p:txBody>
      </p:sp>
      <p:pic>
        <p:nvPicPr>
          <p:cNvPr id="26" name="Picture 2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856227" y="4712611"/>
            <a:ext cx="1557288" cy="1510497"/>
          </a:xfrm>
          <a:prstGeom prst="rect">
            <a:avLst/>
          </a:prstGeom>
        </p:spPr>
      </p:pic>
      <p:pic>
        <p:nvPicPr>
          <p:cNvPr id="27" name="huyen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4" t="-42386" r="-6989" b="-36838"/>
          <a:stretch/>
        </p:blipFill>
        <p:spPr>
          <a:xfrm flipH="1">
            <a:off x="9166989" y="-42086"/>
            <a:ext cx="2569027" cy="1349829"/>
          </a:xfrm>
          <a:prstGeom prst="ellipse">
            <a:avLst/>
          </a:prstGeom>
        </p:spPr>
      </p:pic>
      <p:pic>
        <p:nvPicPr>
          <p:cNvPr id="16" name="Picture 15" descr="hong dong"/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443437" flipH="1">
            <a:off x="5492752" y="1980418"/>
            <a:ext cx="1521184" cy="2039555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3818964" y="3863175"/>
            <a:ext cx="4222377" cy="69537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  <a:cs typeface="Calibri" panose="020F0502020204030204" pitchFamily="34" charset="0"/>
              </a:rPr>
              <a:t>Hoa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  <a:cs typeface="Calibri" panose="020F0502020204030204" pitchFamily="34" charset="0"/>
              </a:rPr>
              <a:t>hồng</a:t>
            </a:r>
            <a:endParaRPr lang="en-US" sz="4000" b="1" dirty="0" smtClean="0">
              <a:solidFill>
                <a:srgbClr val="002060"/>
              </a:solidFill>
              <a:latin typeface=".VnAvant" pitchFamily="34" charset="0"/>
              <a:cs typeface="Calibri" panose="020F050202020403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29946" y="4360717"/>
            <a:ext cx="4168588" cy="62814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40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  <a:cs typeface="Calibri" panose="020F0502020204030204" pitchFamily="34" charset="0"/>
              </a:rPr>
              <a:t>…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  <a:cs typeface="Calibri" panose="020F0502020204030204" pitchFamily="34" charset="0"/>
              </a:rPr>
              <a:t>oa</a:t>
            </a:r>
            <a:r>
              <a:rPr lang="en-US" sz="4000" b="1" dirty="0" smtClean="0">
                <a:solidFill>
                  <a:srgbClr val="002060"/>
                </a:solidFill>
                <a:latin typeface=".VnAvant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.VnAvant" pitchFamily="34" charset="0"/>
                <a:cs typeface="Calibri" panose="020F0502020204030204" pitchFamily="34" charset="0"/>
              </a:rPr>
              <a:t>hồng</a:t>
            </a:r>
            <a:endParaRPr lang="en-US" sz="4000" b="1" dirty="0" smtClean="0">
              <a:solidFill>
                <a:srgbClr val="002060"/>
              </a:solidFill>
              <a:latin typeface=".VnAvant" pitchFamily="34" charset="0"/>
              <a:cs typeface="Calibri" panose="020F050202020403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20927" y="5328398"/>
            <a:ext cx="5549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</a:t>
            </a:r>
            <a:endParaRPr lang="en-US" sz="4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8" name="Picture 4" descr="C:\Users\Win10\Desktop\Picture12.png"/>
          <p:cNvPicPr>
            <a:picLocks noChangeAspect="1" noChangeArrowheads="1"/>
          </p:cNvPicPr>
          <p:nvPr/>
        </p:nvPicPr>
        <p:blipFill>
          <a:blip r:embed="rId14"/>
          <a:srcRect l="6067" t="13692" r="5343" b="17793"/>
          <a:stretch>
            <a:fillRect/>
          </a:stretch>
        </p:blipFill>
        <p:spPr bwMode="auto">
          <a:xfrm>
            <a:off x="3259016" y="539262"/>
            <a:ext cx="6025661" cy="12660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2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20481 0.55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3.125E-6 -2.22222E-6 L 0.63633 -0.43125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352 4.17206E-6 L 0.00678 -0.146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-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42435 0.50671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2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0.65937 0.4713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-0.03607 0.47546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2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5" grpId="0" animBg="1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Win10\Desktop\Picture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69851"/>
            <a:ext cx="12206817" cy="6716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29166" r="32098" b="4519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309811" y="3930315"/>
            <a:ext cx="3142191" cy="2578769"/>
            <a:chOff x="5535613" y="3582734"/>
            <a:chExt cx="3608387" cy="2894266"/>
          </a:xfrm>
        </p:grpSpPr>
        <p:pic>
          <p:nvPicPr>
            <p:cNvPr id="8" name="Picture 4" descr="C:\Users\Win10\Desktop\hinh-anh-hoa-loa-ken-trang-dep-2-18-09-21-41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15000" y="3582734"/>
              <a:ext cx="3200400" cy="2132266"/>
            </a:xfrm>
            <a:prstGeom prst="rect">
              <a:avLst/>
            </a:prstGeom>
            <a:noFill/>
          </p:spPr>
        </p:pic>
        <p:pic>
          <p:nvPicPr>
            <p:cNvPr id="9" name="Picture 7" descr="C:\Users\Win10\Desktop\Picture8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35613" y="5618163"/>
              <a:ext cx="3608387" cy="858837"/>
            </a:xfrm>
            <a:prstGeom prst="rect">
              <a:avLst/>
            </a:prstGeom>
            <a:noFill/>
          </p:spPr>
        </p:pic>
      </p:grpSp>
      <p:grpSp>
        <p:nvGrpSpPr>
          <p:cNvPr id="10" name="Group 9"/>
          <p:cNvGrpSpPr/>
          <p:nvPr/>
        </p:nvGrpSpPr>
        <p:grpSpPr>
          <a:xfrm>
            <a:off x="8137628" y="152400"/>
            <a:ext cx="3346450" cy="2819400"/>
            <a:chOff x="5797550" y="152400"/>
            <a:chExt cx="3346450" cy="2819400"/>
          </a:xfrm>
        </p:grpSpPr>
        <p:pic>
          <p:nvPicPr>
            <p:cNvPr id="11" name="Picture 6" descr="C:\Users\Win10\Desktop\tải xuống (1)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019800" y="152400"/>
              <a:ext cx="2895600" cy="2121966"/>
            </a:xfrm>
            <a:prstGeom prst="rect">
              <a:avLst/>
            </a:prstGeom>
            <a:noFill/>
          </p:spPr>
        </p:pic>
        <p:pic>
          <p:nvPicPr>
            <p:cNvPr id="12" name="Picture 9" descr="C:\Users\Win10\Desktop\Picture10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797550" y="2154237"/>
              <a:ext cx="3346450" cy="817563"/>
            </a:xfrm>
            <a:prstGeom prst="rect">
              <a:avLst/>
            </a:prstGeom>
            <a:noFill/>
          </p:spPr>
        </p:pic>
      </p:grpSp>
      <p:grpSp>
        <p:nvGrpSpPr>
          <p:cNvPr id="13" name="Group 12"/>
          <p:cNvGrpSpPr/>
          <p:nvPr/>
        </p:nvGrpSpPr>
        <p:grpSpPr>
          <a:xfrm>
            <a:off x="856194" y="561474"/>
            <a:ext cx="3250585" cy="2410326"/>
            <a:chOff x="152400" y="228600"/>
            <a:chExt cx="3468687" cy="2743200"/>
          </a:xfrm>
        </p:grpSpPr>
        <p:pic>
          <p:nvPicPr>
            <p:cNvPr id="14" name="Picture 2" descr="C:\Users\Win10\Desktop\khe-1272-1539571923.jp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49023" y="228600"/>
              <a:ext cx="3079977" cy="2090651"/>
            </a:xfrm>
            <a:prstGeom prst="rect">
              <a:avLst/>
            </a:prstGeom>
            <a:noFill/>
          </p:spPr>
        </p:pic>
        <p:pic>
          <p:nvPicPr>
            <p:cNvPr id="15" name="Picture 10" descr="C:\Users\Win10\Desktop\Picture11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52400" y="2133600"/>
              <a:ext cx="3468687" cy="838200"/>
            </a:xfrm>
            <a:prstGeom prst="rect">
              <a:avLst/>
            </a:prstGeom>
            <a:noFill/>
          </p:spPr>
        </p:pic>
      </p:grpSp>
      <p:pic>
        <p:nvPicPr>
          <p:cNvPr id="16" name="Picture 11" descr="C:\Users\Win10\Desktop\Picture17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456264" y="1219200"/>
            <a:ext cx="1063312" cy="1507958"/>
          </a:xfrm>
          <a:prstGeom prst="rect">
            <a:avLst/>
          </a:prstGeom>
          <a:noFill/>
        </p:spPr>
      </p:pic>
      <p:pic>
        <p:nvPicPr>
          <p:cNvPr id="17" name="Picture 12" descr="C:\Users\Win10\Desktop\Picture18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648770" y="4138863"/>
            <a:ext cx="1036637" cy="1470128"/>
          </a:xfrm>
          <a:prstGeom prst="rect">
            <a:avLst/>
          </a:prstGeom>
          <a:noFill/>
        </p:spPr>
      </p:pic>
      <p:grpSp>
        <p:nvGrpSpPr>
          <p:cNvPr id="18" name="Group 17"/>
          <p:cNvGrpSpPr/>
          <p:nvPr/>
        </p:nvGrpSpPr>
        <p:grpSpPr>
          <a:xfrm>
            <a:off x="865243" y="3898232"/>
            <a:ext cx="2872568" cy="2731168"/>
            <a:chOff x="304800" y="3386899"/>
            <a:chExt cx="3022600" cy="3242501"/>
          </a:xfrm>
        </p:grpSpPr>
        <p:pic>
          <p:nvPicPr>
            <p:cNvPr id="19" name="Picture 5" descr="C:\Users\Win10\Desktop\IMG_1741.jpg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7200" y="3386899"/>
              <a:ext cx="2819400" cy="2404301"/>
            </a:xfrm>
            <a:prstGeom prst="rect">
              <a:avLst/>
            </a:prstGeom>
            <a:noFill/>
          </p:spPr>
        </p:pic>
        <p:pic>
          <p:nvPicPr>
            <p:cNvPr id="20" name="Picture 8" descr="C:\Users\Win10\Desktop\Picture9.png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04800" y="5770563"/>
              <a:ext cx="3022600" cy="858837"/>
            </a:xfrm>
            <a:prstGeom prst="rect">
              <a:avLst/>
            </a:prstGeom>
            <a:noFill/>
          </p:spPr>
        </p:pic>
      </p:grpSp>
      <p:cxnSp>
        <p:nvCxnSpPr>
          <p:cNvPr id="22" name="Straight Arrow Connector 21"/>
          <p:cNvCxnSpPr/>
          <p:nvPr/>
        </p:nvCxnSpPr>
        <p:spPr>
          <a:xfrm rot="5400000" flipH="1" flipV="1">
            <a:off x="2269958" y="2735180"/>
            <a:ext cx="3352801" cy="3304674"/>
          </a:xfrm>
          <a:prstGeom prst="straightConnector1">
            <a:avLst/>
          </a:prstGeom>
          <a:ln w="57150">
            <a:solidFill>
              <a:srgbClr val="F9EE0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064042" y="2935705"/>
            <a:ext cx="2566737" cy="150795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240505" y="2037347"/>
            <a:ext cx="2085474" cy="43313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>
            <a:off x="6609347" y="1925053"/>
            <a:ext cx="3320716" cy="545434"/>
          </a:xfrm>
          <a:prstGeom prst="straightConnector1">
            <a:avLst/>
          </a:prstGeom>
          <a:ln w="57150">
            <a:solidFill>
              <a:srgbClr val="F9EE0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rot="10800000">
            <a:off x="6400801" y="4973054"/>
            <a:ext cx="4106781" cy="10427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443789" y="2294021"/>
            <a:ext cx="3946358" cy="3818021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rot="16200000" flipV="1">
            <a:off x="5999748" y="3096127"/>
            <a:ext cx="3160295" cy="2422358"/>
          </a:xfrm>
          <a:prstGeom prst="straightConnector1">
            <a:avLst/>
          </a:prstGeom>
          <a:ln w="57150">
            <a:solidFill>
              <a:srgbClr val="F9EE0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0800000">
            <a:off x="6400800" y="1540042"/>
            <a:ext cx="4523876" cy="850234"/>
          </a:xfrm>
          <a:prstGeom prst="straightConnector1">
            <a:avLst/>
          </a:prstGeom>
          <a:ln w="57150">
            <a:solidFill>
              <a:srgbClr val="F9EE0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1620252" y="1604211"/>
            <a:ext cx="3834064" cy="834189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Win10\Desktop\Picture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69851"/>
            <a:ext cx="12206817" cy="6716713"/>
          </a:xfrm>
          <a:prstGeom prst="rect">
            <a:avLst/>
          </a:prstGeom>
          <a:noFill/>
        </p:spPr>
      </p:pic>
      <p:pic>
        <p:nvPicPr>
          <p:cNvPr id="6146" name="Picture 2" descr="C:\Users\Win10\Desktop\Picture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8547" y="0"/>
            <a:ext cx="12400547" cy="6786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29166" r="32098" b="4519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1625763" y="970045"/>
            <a:ext cx="3427500" cy="4516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.VnAvant"/>
              </a:rPr>
              <a:t>h</a:t>
            </a:r>
            <a:endParaRPr lang="en-US" sz="3600" b="1" kern="10" spc="0" dirty="0">
              <a:ln w="571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/>
            </a:endParaRPr>
          </a:p>
        </p:txBody>
      </p: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7080077" y="986087"/>
            <a:ext cx="3218955" cy="451635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dirty="0" smtClean="0">
                <a:ln w="571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.VnAvant"/>
              </a:rPr>
              <a:t>k</a:t>
            </a:r>
            <a:endParaRPr lang="en-US" sz="3600" b="1" kern="10" spc="0" dirty="0">
              <a:ln w="57150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.VnAvan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Win10\Desktop\Picture8.png"/>
          <p:cNvPicPr>
            <a:picLocks noChangeAspect="1" noChangeArrowheads="1"/>
          </p:cNvPicPr>
          <p:nvPr/>
        </p:nvPicPr>
        <p:blipFill>
          <a:blip r:embed="rId2"/>
          <a:srcRect l="2135" t="10275" r="2075" b="18457"/>
          <a:stretch>
            <a:fillRect/>
          </a:stretch>
        </p:blipFill>
        <p:spPr bwMode="auto">
          <a:xfrm>
            <a:off x="633046" y="267286"/>
            <a:ext cx="10930597" cy="6260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3333" r="13333" b="40000"/>
          <a:stretch>
            <a:fillRect/>
          </a:stretch>
        </p:blipFill>
        <p:spPr>
          <a:xfrm>
            <a:off x="304800" y="205106"/>
            <a:ext cx="11480800" cy="6195695"/>
          </a:xfrm>
          <a:prstGeom prst="rect">
            <a:avLst/>
          </a:prstGeom>
        </p:spPr>
      </p:pic>
      <p:pic>
        <p:nvPicPr>
          <p:cNvPr id="19458" name="Picture 2" descr="C:\Users\Win10\Desktop\Picture3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1" y="609601"/>
            <a:ext cx="11021484" cy="4370387"/>
          </a:xfrm>
          <a:prstGeom prst="rect">
            <a:avLst/>
          </a:prstGeom>
          <a:noFill/>
        </p:spPr>
      </p:pic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246296" y="5181601"/>
          <a:ext cx="3427306" cy="1005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583"/>
                <a:gridCol w="1179288"/>
                <a:gridCol w="1142435"/>
              </a:tblGrid>
              <a:tr h="1005839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117600" y="5334000"/>
            <a:ext cx="111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</a:t>
            </a:r>
            <a:endParaRPr lang="vi-VN" alt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352800" y="5334000"/>
            <a:ext cx="142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p</a:t>
            </a:r>
            <a:endParaRPr lang="vi-VN" alt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336800" y="5349239"/>
            <a:ext cx="142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endParaRPr lang="vi-VN" alt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7545496" y="5135366"/>
          <a:ext cx="3427306" cy="1005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5583"/>
                <a:gridCol w="1179288"/>
                <a:gridCol w="1142435"/>
              </a:tblGrid>
              <a:tr h="1005839">
                <a:tc>
                  <a:txBody>
                    <a:bodyPr/>
                    <a:lstStyle/>
                    <a:p>
                      <a:endParaRPr lang="en-US" sz="4000" dirty="0">
                        <a:solidFill>
                          <a:srgbClr val="FF0000"/>
                        </a:solidFill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 marL="121920" marR="121920"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416800" y="5287765"/>
            <a:ext cx="1117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q</a:t>
            </a:r>
            <a:endParaRPr lang="vi-VN" alt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9652000" y="5287765"/>
            <a:ext cx="142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p</a:t>
            </a:r>
            <a:endParaRPr lang="vi-VN" alt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8636000" y="5303004"/>
            <a:ext cx="1422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m</a:t>
            </a:r>
            <a:endParaRPr lang="vi-VN" alt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C:\Users\Win10\Desktop\Picture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67" y="106364"/>
            <a:ext cx="12175067" cy="6643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" r="99500"/>
          <a:stretch>
            <a:fillRect/>
          </a:stretch>
        </p:blipFill>
        <p:spPr>
          <a:xfrm>
            <a:off x="1" y="0"/>
            <a:ext cx="60959" cy="6858000"/>
          </a:xfrm>
          <a:prstGeom prst="rect">
            <a:avLst/>
          </a:prstGeom>
        </p:spPr>
      </p:pic>
      <p:pic>
        <p:nvPicPr>
          <p:cNvPr id="3076" name="Picture 4" descr="C:\Users\Win10\Desktop\Picture1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518" y="265114"/>
            <a:ext cx="11118849" cy="63277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29166" r="32098" b="45192"/>
          <a:stretch>
            <a:fillRect/>
          </a:stretch>
        </p:blipFill>
        <p:spPr>
          <a:xfrm>
            <a:off x="581624" y="315686"/>
            <a:ext cx="11102377" cy="6313714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727200" y="853620"/>
            <a:ext cx="4267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0" b="1" dirty="0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h</a:t>
            </a:r>
            <a:endParaRPr lang="vi-VN" altLang="en-US" sz="30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00800" y="777420"/>
            <a:ext cx="42672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0" b="1" dirty="0" smtClean="0">
                <a:solidFill>
                  <a:srgbClr val="FF0000"/>
                </a:solidFill>
                <a:latin typeface=".VnAvant" pitchFamily="34" charset="0"/>
                <a:cs typeface="Arial" panose="020B0604020202020204" pitchFamily="34" charset="0"/>
              </a:rPr>
              <a:t>k</a:t>
            </a:r>
            <a:endParaRPr lang="vi-VN" altLang="en-US" sz="30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29166" r="32098" b="45192"/>
          <a:stretch>
            <a:fillRect/>
          </a:stretch>
        </p:blipFill>
        <p:spPr>
          <a:xfrm>
            <a:off x="581624" y="239486"/>
            <a:ext cx="11102377" cy="6313714"/>
          </a:xfrm>
          <a:prstGeom prst="rect">
            <a:avLst/>
          </a:prstGeom>
        </p:spPr>
      </p:pic>
      <p:pic>
        <p:nvPicPr>
          <p:cNvPr id="4099" name="Picture 3" descr="C:\Users\Win10\Desktop\Picture14.png"/>
          <p:cNvPicPr>
            <a:picLocks noChangeAspect="1" noChangeArrowheads="1"/>
          </p:cNvPicPr>
          <p:nvPr/>
        </p:nvPicPr>
        <p:blipFill>
          <a:blip r:embed="rId3"/>
          <a:srcRect l="5060" t="11190" r="3520"/>
          <a:stretch>
            <a:fillRect/>
          </a:stretch>
        </p:blipFill>
        <p:spPr bwMode="auto">
          <a:xfrm>
            <a:off x="970671" y="1378634"/>
            <a:ext cx="10424160" cy="37839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29166" r="32098" b="45192"/>
          <a:stretch>
            <a:fillRect/>
          </a:stretch>
        </p:blipFill>
        <p:spPr>
          <a:xfrm>
            <a:off x="581624" y="163286"/>
            <a:ext cx="11102377" cy="6313714"/>
          </a:xfrm>
          <a:prstGeom prst="rect">
            <a:avLst/>
          </a:prstGeom>
        </p:spPr>
      </p:pic>
      <p:pic>
        <p:nvPicPr>
          <p:cNvPr id="5123" name="Picture 3" descr="C:\Users\Win10\Desktop\Picture15.png"/>
          <p:cNvPicPr>
            <a:picLocks noChangeAspect="1" noChangeArrowheads="1"/>
          </p:cNvPicPr>
          <p:nvPr/>
        </p:nvPicPr>
        <p:blipFill>
          <a:blip r:embed="rId4"/>
          <a:srcRect l="6379" t="13036" r="6130" b="13515"/>
          <a:stretch>
            <a:fillRect/>
          </a:stretch>
        </p:blipFill>
        <p:spPr bwMode="auto">
          <a:xfrm>
            <a:off x="2039815" y="393895"/>
            <a:ext cx="8764173" cy="1659987"/>
          </a:xfrm>
          <a:prstGeom prst="rect">
            <a:avLst/>
          </a:prstGeom>
          <a:noFill/>
        </p:spPr>
      </p:pic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7315200" y="2362200"/>
            <a:ext cx="2518117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spc="0" dirty="0" smtClean="0">
                <a:ln w="0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/>
                <a:latin typeface=".VnAvant" panose="020B7200000000000000"/>
              </a:rPr>
              <a:t>k</a:t>
            </a:r>
            <a:endParaRPr lang="en-US" sz="3600" b="1" kern="10" spc="0" dirty="0">
              <a:ln w="0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/>
              <a:latin typeface=".VnAvant" panose="020B7200000000000000"/>
            </a:endParaRPr>
          </a:p>
        </p:txBody>
      </p:sp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1930400" y="2362200"/>
            <a:ext cx="2641600" cy="335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en-US" sz="3600" b="1" kern="10" dirty="0" smtClean="0">
                <a:ln w="0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latin typeface=".VnAvant" panose="020B7200000000000000"/>
              </a:rPr>
              <a:t>h</a:t>
            </a:r>
            <a:endParaRPr lang="en-US" sz="3600" b="1" kern="10" spc="0" dirty="0">
              <a:ln w="0">
                <a:solidFill>
                  <a:srgbClr val="000000"/>
                </a:solidFill>
                <a:round/>
              </a:ln>
              <a:solidFill>
                <a:srgbClr val="FF0000"/>
              </a:solidFill>
              <a:effectLst/>
              <a:latin typeface=".VnAvant" panose="020B72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Win10\Desktop\Picture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0665" y="374651"/>
            <a:ext cx="8060788" cy="61071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29166" r="32098" b="45192"/>
          <a:stretch>
            <a:fillRect/>
          </a:stretch>
        </p:blipFill>
        <p:spPr>
          <a:xfrm>
            <a:off x="508001" y="228600"/>
            <a:ext cx="11102377" cy="6313714"/>
          </a:xfrm>
          <a:prstGeom prst="rect">
            <a:avLst/>
          </a:prstGeom>
        </p:spPr>
      </p:pic>
      <p:pic>
        <p:nvPicPr>
          <p:cNvPr id="7170" name="Picture 2" descr="C:\Users\Win10\Desktop\Picture20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33601" y="457201"/>
            <a:ext cx="8769351" cy="1169987"/>
          </a:xfrm>
          <a:prstGeom prst="rect">
            <a:avLst/>
          </a:prstGeom>
          <a:noFill/>
        </p:spPr>
      </p:pic>
      <p:pic>
        <p:nvPicPr>
          <p:cNvPr id="11" name="Picture 2" descr="C:\Users\Win10\Desktop\Picture17.png"/>
          <p:cNvPicPr>
            <a:picLocks noChangeAspect="1" noChangeArrowheads="1"/>
          </p:cNvPicPr>
          <p:nvPr/>
        </p:nvPicPr>
        <p:blipFill>
          <a:blip r:embed="rId6"/>
          <a:srcRect l="27588" r="32064"/>
          <a:stretch>
            <a:fillRect/>
          </a:stretch>
        </p:blipFill>
        <p:spPr bwMode="auto">
          <a:xfrm>
            <a:off x="2643320" y="2259013"/>
            <a:ext cx="1278467" cy="3370263"/>
          </a:xfrm>
          <a:prstGeom prst="rect">
            <a:avLst/>
          </a:prstGeom>
          <a:noFill/>
        </p:spPr>
      </p:pic>
      <p:pic>
        <p:nvPicPr>
          <p:cNvPr id="12" name="Picture 2" descr="C:\Users\Win10\Desktop\Picture17.png"/>
          <p:cNvPicPr>
            <a:picLocks noChangeAspect="1" noChangeArrowheads="1"/>
          </p:cNvPicPr>
          <p:nvPr/>
        </p:nvPicPr>
        <p:blipFill>
          <a:blip r:embed="rId6"/>
          <a:srcRect r="74349"/>
          <a:stretch>
            <a:fillRect/>
          </a:stretch>
        </p:blipFill>
        <p:spPr bwMode="auto">
          <a:xfrm>
            <a:off x="1828800" y="2268538"/>
            <a:ext cx="812800" cy="3370263"/>
          </a:xfrm>
          <a:prstGeom prst="rect">
            <a:avLst/>
          </a:prstGeom>
          <a:noFill/>
        </p:spPr>
      </p:pic>
      <p:pic>
        <p:nvPicPr>
          <p:cNvPr id="13" name="Picture 2" descr="C:\Users\Win10\Desktop\Picture17.png"/>
          <p:cNvPicPr>
            <a:picLocks noChangeAspect="1" noChangeArrowheads="1"/>
          </p:cNvPicPr>
          <p:nvPr/>
        </p:nvPicPr>
        <p:blipFill>
          <a:blip r:embed="rId6"/>
          <a:srcRect l="66065"/>
          <a:stretch>
            <a:fillRect/>
          </a:stretch>
        </p:blipFill>
        <p:spPr bwMode="auto">
          <a:xfrm>
            <a:off x="3862520" y="2265282"/>
            <a:ext cx="1075267" cy="3370263"/>
          </a:xfrm>
          <a:prstGeom prst="rect">
            <a:avLst/>
          </a:prstGeom>
          <a:noFill/>
        </p:spPr>
      </p:pic>
      <p:pic>
        <p:nvPicPr>
          <p:cNvPr id="14" name="Picture 3" descr="C:\Users\Win10\Desktop\Picture18.png"/>
          <p:cNvPicPr>
            <a:picLocks noChangeAspect="1" noChangeArrowheads="1"/>
          </p:cNvPicPr>
          <p:nvPr/>
        </p:nvPicPr>
        <p:blipFill>
          <a:blip r:embed="rId7"/>
          <a:srcRect r="74348"/>
          <a:stretch>
            <a:fillRect/>
          </a:stretch>
        </p:blipFill>
        <p:spPr bwMode="auto">
          <a:xfrm>
            <a:off x="8047064" y="2268538"/>
            <a:ext cx="812800" cy="3370263"/>
          </a:xfrm>
          <a:prstGeom prst="rect">
            <a:avLst/>
          </a:prstGeom>
          <a:noFill/>
        </p:spPr>
      </p:pic>
      <p:pic>
        <p:nvPicPr>
          <p:cNvPr id="15" name="Picture 3" descr="C:\Users\Win10\Desktop\Picture18.png"/>
          <p:cNvPicPr>
            <a:picLocks noChangeAspect="1" noChangeArrowheads="1"/>
          </p:cNvPicPr>
          <p:nvPr/>
        </p:nvPicPr>
        <p:blipFill>
          <a:blip r:embed="rId7"/>
          <a:srcRect l="28858" b="38954"/>
          <a:stretch>
            <a:fillRect/>
          </a:stretch>
        </p:blipFill>
        <p:spPr bwMode="auto">
          <a:xfrm>
            <a:off x="8737601" y="2194302"/>
            <a:ext cx="2254249" cy="2057400"/>
          </a:xfrm>
          <a:prstGeom prst="rect">
            <a:avLst/>
          </a:prstGeom>
          <a:noFill/>
        </p:spPr>
      </p:pic>
      <p:pic>
        <p:nvPicPr>
          <p:cNvPr id="16" name="Picture 3" descr="C:\Users\Win10\Desktop\Picture18.png"/>
          <p:cNvPicPr>
            <a:picLocks noChangeAspect="1" noChangeArrowheads="1"/>
          </p:cNvPicPr>
          <p:nvPr/>
        </p:nvPicPr>
        <p:blipFill>
          <a:blip r:embed="rId7"/>
          <a:srcRect l="32064" t="60682"/>
          <a:stretch>
            <a:fillRect/>
          </a:stretch>
        </p:blipFill>
        <p:spPr bwMode="auto">
          <a:xfrm>
            <a:off x="8839200" y="4237494"/>
            <a:ext cx="2152648" cy="132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6" t="29166" r="32098" b="45192"/>
          <a:stretch>
            <a:fillRect/>
          </a:stretch>
        </p:blipFill>
        <p:spPr>
          <a:xfrm>
            <a:off x="508001" y="228600"/>
            <a:ext cx="11102377" cy="6313714"/>
          </a:xfrm>
          <a:prstGeom prst="rect">
            <a:avLst/>
          </a:prstGeom>
        </p:spPr>
      </p:pic>
      <p:pic>
        <p:nvPicPr>
          <p:cNvPr id="2050" name="Picture 2" descr="C:\Users\Win10\Desktop\Picture17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35200" y="685800"/>
            <a:ext cx="2540000" cy="2701614"/>
          </a:xfrm>
          <a:prstGeom prst="rect">
            <a:avLst/>
          </a:prstGeom>
          <a:noFill/>
        </p:spPr>
      </p:pic>
      <p:pic>
        <p:nvPicPr>
          <p:cNvPr id="2051" name="Picture 3" descr="C:\Users\Win10\Desktop\Picture18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29600" y="533400"/>
            <a:ext cx="2540000" cy="2701614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/>
        </p:nvCxnSpPr>
        <p:spPr>
          <a:xfrm rot="5400000">
            <a:off x="3213101" y="3314701"/>
            <a:ext cx="6172201" cy="1"/>
          </a:xfrm>
          <a:prstGeom prst="line">
            <a:avLst/>
          </a:prstGeom>
          <a:ln w="730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Win10\Desktop\Picture19.png"/>
          <p:cNvPicPr>
            <a:picLocks noChangeAspect="1" noChangeArrowheads="1"/>
          </p:cNvPicPr>
          <p:nvPr/>
        </p:nvPicPr>
        <p:blipFill>
          <a:blip r:embed="rId8"/>
          <a:srcRect l="2959" t="56021" r="51809" b="6648"/>
          <a:stretch>
            <a:fillRect/>
          </a:stretch>
        </p:blipFill>
        <p:spPr bwMode="auto">
          <a:xfrm>
            <a:off x="711200" y="3733800"/>
            <a:ext cx="5080000" cy="2362200"/>
          </a:xfrm>
          <a:prstGeom prst="rect">
            <a:avLst/>
          </a:prstGeom>
          <a:noFill/>
        </p:spPr>
      </p:pic>
      <p:pic>
        <p:nvPicPr>
          <p:cNvPr id="8194" name="Picture 2" descr="C:\Users\Win10\Desktop\Picture21.png"/>
          <p:cNvPicPr>
            <a:picLocks noChangeAspect="1" noChangeArrowheads="1"/>
          </p:cNvPicPr>
          <p:nvPr/>
        </p:nvPicPr>
        <p:blipFill>
          <a:blip r:embed="rId9"/>
          <a:srcRect l="51805" t="57225"/>
          <a:stretch>
            <a:fillRect/>
          </a:stretch>
        </p:blipFill>
        <p:spPr bwMode="auto">
          <a:xfrm>
            <a:off x="6400801" y="3733800"/>
            <a:ext cx="5425017" cy="2706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E39AC439-AE78-43E1-86DA-9329C014ECD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30707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sraqdch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</TotalTime>
  <Words>95</Words>
  <Application>Microsoft Office PowerPoint</Application>
  <PresentationFormat>Custom</PresentationFormat>
  <Paragraphs>49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307075</dc:title>
  <dc:creator>WQ</dc:creator>
  <cp:lastModifiedBy>Admin</cp:lastModifiedBy>
  <cp:revision>123</cp:revision>
  <dcterms:created xsi:type="dcterms:W3CDTF">2017-08-22T06:46:52Z</dcterms:created>
  <dcterms:modified xsi:type="dcterms:W3CDTF">2023-04-24T00:59:32Z</dcterms:modified>
</cp:coreProperties>
</file>