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3" r:id="rId2"/>
    <p:sldId id="256" r:id="rId3"/>
    <p:sldId id="262" r:id="rId4"/>
    <p:sldId id="271" r:id="rId5"/>
    <p:sldId id="269" r:id="rId6"/>
    <p:sldId id="266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896AD-131B-419A-A652-1AF31CD07D6F}" type="datetimeFigureOut">
              <a:rPr lang="en-US" smtClean="0"/>
              <a:pPr/>
              <a:t>28/04/2023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F3C61-FEE8-4B39-B471-770A0A76F3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98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4C95-C1ED-42D0-83C5-8E933824BEC8}" type="datetimeFigureOut">
              <a:rPr lang="en-US" smtClean="0"/>
              <a:pPr/>
              <a:t>28/04/2023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4EC2-F957-46A5-8779-AA5827437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4C95-C1ED-42D0-83C5-8E933824BEC8}" type="datetimeFigureOut">
              <a:rPr lang="en-US" smtClean="0"/>
              <a:pPr/>
              <a:t>28/04/2023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4EC2-F957-46A5-8779-AA5827437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4C95-C1ED-42D0-83C5-8E933824BEC8}" type="datetimeFigureOut">
              <a:rPr lang="en-US" smtClean="0"/>
              <a:pPr/>
              <a:t>28/04/2023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4EC2-F957-46A5-8779-AA5827437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4C95-C1ED-42D0-83C5-8E933824BEC8}" type="datetimeFigureOut">
              <a:rPr lang="en-US" smtClean="0"/>
              <a:pPr/>
              <a:t>28/04/2023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4EC2-F957-46A5-8779-AA5827437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4C95-C1ED-42D0-83C5-8E933824BEC8}" type="datetimeFigureOut">
              <a:rPr lang="en-US" smtClean="0"/>
              <a:pPr/>
              <a:t>28/04/2023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4EC2-F957-46A5-8779-AA5827437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4C95-C1ED-42D0-83C5-8E933824BEC8}" type="datetimeFigureOut">
              <a:rPr lang="en-US" smtClean="0"/>
              <a:pPr/>
              <a:t>28/04/2023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4EC2-F957-46A5-8779-AA5827437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4C95-C1ED-42D0-83C5-8E933824BEC8}" type="datetimeFigureOut">
              <a:rPr lang="en-US" smtClean="0"/>
              <a:pPr/>
              <a:t>28/04/2023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4EC2-F957-46A5-8779-AA5827437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4C95-C1ED-42D0-83C5-8E933824BEC8}" type="datetimeFigureOut">
              <a:rPr lang="en-US" smtClean="0"/>
              <a:pPr/>
              <a:t>28/04/2023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4EC2-F957-46A5-8779-AA5827437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4C95-C1ED-42D0-83C5-8E933824BEC8}" type="datetimeFigureOut">
              <a:rPr lang="en-US" smtClean="0"/>
              <a:pPr/>
              <a:t>28/04/2023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4EC2-F957-46A5-8779-AA5827437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4C95-C1ED-42D0-83C5-8E933824BEC8}" type="datetimeFigureOut">
              <a:rPr lang="en-US" smtClean="0"/>
              <a:pPr/>
              <a:t>28/04/2023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4EC2-F957-46A5-8779-AA5827437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4C95-C1ED-42D0-83C5-8E933824BEC8}" type="datetimeFigureOut">
              <a:rPr lang="en-US" smtClean="0"/>
              <a:pPr/>
              <a:t>28/04/2023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4EC2-F957-46A5-8779-AA5827437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64C95-C1ED-42D0-83C5-8E933824BEC8}" type="datetimeFigureOut">
              <a:rPr lang="en-US" smtClean="0"/>
              <a:pPr/>
              <a:t>28/04/2023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A4EC2-F957-46A5-8779-AA5827437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http://d4.violet.vn/uploads/blogs/757394/bo_st_hinh_nen_web_dep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828800" y="914400"/>
            <a:ext cx="55111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200" y="2438400"/>
            <a:ext cx="75438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6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66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</a:t>
            </a:r>
            <a:endParaRPr lang="en-US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84688" y="4572000"/>
            <a:ext cx="66485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sz="3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LAN</a:t>
            </a:r>
          </a:p>
          <a:p>
            <a:pPr algn="ctr"/>
            <a:r>
              <a:rPr lang="en-US" sz="36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B</a:t>
            </a:r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http://d4.violet.vn/uploads/blogs/757394/bo_st_hinh_nen_web_dep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457200" y="457201"/>
            <a:ext cx="81534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LÁI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Ô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TÔ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Lần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2) 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              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-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Dạy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hát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TT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 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                                 -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hát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lái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ô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tô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fontAlgn="base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". </a:t>
            </a:r>
          </a:p>
          <a:p>
            <a:pPr fontAlgn="base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ý,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fontAlgn="base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3.Thái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:Thích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pPr fontAlgn="base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fontAlgn="base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Osgan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Video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- 1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05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micrô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04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05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03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http://d4.violet.vn/uploads/blogs/757394/bo_st_hinh_nen_web_dep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5052" y="-98425"/>
            <a:ext cx="9249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6200" y="68755"/>
            <a:ext cx="8857024" cy="450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III.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trình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Ổn</a:t>
            </a:r>
            <a:r>
              <a:rPr lang="en-US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thiệu</a:t>
            </a:r>
            <a:r>
              <a:rPr lang="en-US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(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Dự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kiến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2 - 3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phút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 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viên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trẻ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nghe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âm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thanh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còi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tô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en-US" sz="28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en-US" sz="28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en-US" sz="28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28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28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8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Tieng-coi-oto-www_yeualo_com">
            <a:hlinkClick r:id="" action="ppaction://media"/>
            <a:extLst>
              <a:ext uri="{FF2B5EF4-FFF2-40B4-BE49-F238E27FC236}">
                <a16:creationId xmlns="" xmlns:a16="http://schemas.microsoft.com/office/drawing/2014/main" id="{4188B15E-7618-FF26-773D-5E9DE060F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1730375"/>
            <a:ext cx="1497503" cy="1069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F733466-B49A-6457-9837-0E4FC29E0840}"/>
              </a:ext>
            </a:extLst>
          </p:cNvPr>
          <p:cNvSpPr txBox="1"/>
          <p:nvPr/>
        </p:nvSpPr>
        <p:spPr>
          <a:xfrm>
            <a:off x="533400" y="2971800"/>
            <a:ext cx="8077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vừa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nghe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âm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thanh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còi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xe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?(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xe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ô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tô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tô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hôm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?(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lái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tô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lái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tô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</a:t>
            </a:r>
            <a:r>
              <a:rPr lang="vi-VN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lang="en-US" sz="28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01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8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49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http://d4.violet.vn/uploads/blogs/757394/bo_st_hinh_nen_web_dep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762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Em Tập Lái Ô Tô - Bì Bò Bí Bo">
            <a:hlinkClick r:id="" action="ppaction://media"/>
            <a:extLst>
              <a:ext uri="{FF2B5EF4-FFF2-40B4-BE49-F238E27FC236}">
                <a16:creationId xmlns="" xmlns:a16="http://schemas.microsoft.com/office/drawing/2014/main" id="{CA91F466-27B4-B403-6F69-C50DE70D4C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304800"/>
            <a:ext cx="8001000" cy="4648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5320605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“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tô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29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8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http://d4.violet.vn/uploads/blogs/757394/bo_st_hinh_nen_web_dep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14130" y="164067"/>
            <a:ext cx="80772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t-B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pt-B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Dạy hát: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(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Dự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kiến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10 -12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phút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Giáo viên hát </a:t>
            </a:r>
            <a:r>
              <a:rPr kumimoji="0" lang="pt-B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mẫu</a:t>
            </a:r>
            <a:r>
              <a:rPr kumimoji="0" lang="pt-B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lần 2 </a:t>
            </a:r>
            <a:r>
              <a:rPr kumimoji="0" lang="pt-B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kết 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hợp đàn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?(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lái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tô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lái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đón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 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ai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xế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lái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ngoan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giỏi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khỏe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mau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xế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lái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đón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pt-BR" sz="28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pt-BR" sz="28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pt-BR" sz="28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Giáo viên dạy trẻ hát dưới nhiều hình thức: Lớp, nhóm, cá nhân. Chú ý sữa sai giúp trẻ hát đúng cao độ, chú ý trẻ nhút nhát (cho trẻ sử dụng micro, đội mũ, chọn nhạc cụ để trẻ hứng thú hơn)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40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http://d4.violet.vn/uploads/blogs/757394/bo_st_hinh_nen_web_dep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09600" y="533400"/>
            <a:ext cx="79248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Vận động theo bài hát: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Dự</a:t>
            </a:r>
            <a:r>
              <a:rPr kumimoji="0" 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kiến</a:t>
            </a:r>
            <a:r>
              <a:rPr kumimoji="0" 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4-5 </a:t>
            </a:r>
            <a:r>
              <a:rPr kumimoji="0" 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phút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 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viên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hát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hát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trẻ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sát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lần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(</a:t>
            </a:r>
            <a:r>
              <a:rPr lang="en-US" sz="2800" baseline="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cầm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vô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lăng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Giáo </a:t>
            </a:r>
            <a:r>
              <a:rPr kumimoji="0" lang="pt-B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viên 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cùng trẻ hát, kết hợp vận động theo bài hát </a:t>
            </a:r>
            <a:r>
              <a:rPr kumimoji="0" lang="pt-B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01 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lần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Mời nhóm </a:t>
            </a:r>
            <a:r>
              <a:rPr kumimoji="0" lang="pt-B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05 trẻ, 04</a:t>
            </a:r>
            <a:r>
              <a:rPr kumimoji="0" lang="pt-B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trẻ, 03 trẻ...</a:t>
            </a:r>
            <a:r>
              <a:rPr kumimoji="0" lang="pt-B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lên vận </a:t>
            </a:r>
            <a:r>
              <a:rPr kumimoji="0" lang="pt-B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 (</a:t>
            </a:r>
            <a:r>
              <a:rPr lang="pt-BR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</a:t>
            </a:r>
            <a:r>
              <a:rPr kumimoji="0" lang="pt-B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rẻ 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cầm vô lăng vận động theo bài hát)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pt-BR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pt-B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ả</a:t>
            </a:r>
            <a:r>
              <a:rPr kumimoji="0" lang="pt-B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lớp vận động theo hình thức: </a:t>
            </a:r>
            <a:r>
              <a:rPr kumimoji="0" lang="pt-B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05 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trẻ cầm vô lăng và </a:t>
            </a:r>
            <a:r>
              <a:rPr kumimoji="0" lang="pt-B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03 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trẻ mang thùng xe làm từ thùng giấy, các bạn còn lại  làm hành khách cùng hát và vận động </a:t>
            </a:r>
            <a:r>
              <a:rPr kumimoji="0" lang="pt-B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 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 hát, </a:t>
            </a:r>
            <a:r>
              <a:rPr kumimoji="0" lang="nl-NL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kết thúc tiết học.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/.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</TotalTime>
  <Words>81</Words>
  <Application>Microsoft Office PowerPoint</Application>
  <PresentationFormat>On-screen Show (4:3)</PresentationFormat>
  <Paragraphs>46</Paragraphs>
  <Slides>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59</cp:revision>
  <dcterms:created xsi:type="dcterms:W3CDTF">2023-04-15T08:42:24Z</dcterms:created>
  <dcterms:modified xsi:type="dcterms:W3CDTF">2023-04-28T07:35:20Z</dcterms:modified>
</cp:coreProperties>
</file>