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73" r:id="rId4"/>
    <p:sldId id="272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76" r:id="rId13"/>
    <p:sldId id="27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48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5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08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2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725529-5600-48D3-8246-366A280272E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4A099E-CA39-4989-9AB5-20B9DA600D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13" y="-402772"/>
            <a:ext cx="12083142" cy="7086601"/>
          </a:xfrm>
        </p:spPr>
      </p:pic>
      <p:sp>
        <p:nvSpPr>
          <p:cNvPr id="3" name="Rectangle 2"/>
          <p:cNvSpPr/>
          <p:nvPr/>
        </p:nvSpPr>
        <p:spPr>
          <a:xfrm>
            <a:off x="1556658" y="651636"/>
            <a:ext cx="7630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SỞ</a:t>
            </a:r>
            <a: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GIÁO</a:t>
            </a:r>
            <a: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DỤC</a:t>
            </a:r>
            <a: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VÀ</a:t>
            </a:r>
            <a: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ĐÀO</a:t>
            </a:r>
            <a: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TẠO</a:t>
            </a:r>
            <a: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TỈNH</a:t>
            </a:r>
            <a: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KON</a:t>
            </a:r>
            <a: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TUM</a:t>
            </a:r>
            <a:b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TRƯỜNG</a:t>
            </a:r>
            <a: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MẦM</a:t>
            </a:r>
            <a:r>
              <a:rPr kumimoji="0" lang="en-US" alt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NON </a:t>
            </a:r>
            <a:r>
              <a:rPr kumimoji="0" lang="en-US" alt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THSP</a:t>
            </a:r>
            <a:endParaRPr kumimoji="0" lang="en-US" sz="1800" b="0" i="0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9571" y="1418532"/>
            <a:ext cx="94705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de-DE" sz="3600" b="1" dirty="0">
              <a:solidFill>
                <a:srgbClr val="7030A0"/>
              </a:solidFill>
              <a:latin typeface="Times New Roman" pitchFamily="18" charset="0"/>
              <a:cs typeface="Calibri" pitchFamily="34" charset="0"/>
            </a:endParaRPr>
          </a:p>
          <a:p>
            <a:pPr lvl="0"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vi-VN" altLang="en-US" sz="2800" b="1" dirty="0" smtClean="0">
                <a:solidFill>
                  <a:srgbClr val="7030A0"/>
                </a:solidFill>
                <a:latin typeface="Times New Roman"/>
              </a:rPr>
              <a:t>Dự </a:t>
            </a:r>
            <a:r>
              <a:rPr lang="vi-VN" altLang="en-US" sz="2800" b="1" dirty="0">
                <a:solidFill>
                  <a:srgbClr val="7030A0"/>
                </a:solidFill>
                <a:latin typeface="Times New Roman"/>
              </a:rPr>
              <a:t>kiến thời gian: 20 – 25 phút</a:t>
            </a:r>
          </a:p>
          <a:p>
            <a:pPr lvl="0"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</a:rPr>
              <a:t>viên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</a:rPr>
              <a:t> :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</a:rPr>
              <a:t>Lò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</a:rPr>
              <a:t>Thị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 Minh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</a:rPr>
              <a:t>Hạnh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03"/>
            <a:ext cx="12192000" cy="6797075"/>
          </a:xfrm>
        </p:spPr>
      </p:pic>
      <p:sp>
        <p:nvSpPr>
          <p:cNvPr id="5" name="Rectangle 4"/>
          <p:cNvSpPr/>
          <p:nvPr/>
        </p:nvSpPr>
        <p:spPr>
          <a:xfrm>
            <a:off x="1448831" y="2351515"/>
            <a:ext cx="9294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*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Khám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phá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ích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lợi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của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con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mèo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7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38683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925286"/>
            <a:ext cx="11996057" cy="561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7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38683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63622d5a552e6989793ea318e2d909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947057"/>
            <a:ext cx="5780315" cy="52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18b953cde901e1356d3ff012abe6d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2" y="859972"/>
            <a:ext cx="546462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Admin\Desktop\nhung-mon-do-choi-cho-meo-phu-hop-nhat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64" y="-122663"/>
            <a:ext cx="12192000" cy="7083678"/>
          </a:xfrm>
        </p:spPr>
      </p:pic>
      <p:sp>
        <p:nvSpPr>
          <p:cNvPr id="5" name="Rectangle 4"/>
          <p:cNvSpPr/>
          <p:nvPr/>
        </p:nvSpPr>
        <p:spPr>
          <a:xfrm>
            <a:off x="1014761" y="2351515"/>
            <a:ext cx="106159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“ con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457200" indent="-457200">
              <a:buFontTx/>
              <a:buChar char="-"/>
            </a:pP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" b="9902"/>
          <a:stretch/>
        </p:blipFill>
        <p:spPr bwMode="auto">
          <a:xfrm>
            <a:off x="-195944" y="141514"/>
            <a:ext cx="11985171" cy="671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4927" y="316396"/>
            <a:ext cx="21419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lvl="0" eaLnBrk="0" fontAlgn="t" hangingPunct="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rgbClr val="FE8637"/>
              </a:buClr>
              <a:buSzPct val="70000"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8118" y="101993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1.Kiến thức: Biết được tên gọi, đặc điểm nổi bật và ích lợi của con mèo.</a:t>
            </a:r>
          </a:p>
          <a:p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Kĩ năng: Phát triển 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 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 quan sát, chú ý, ghi nhớ và nói 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gọi, đặc điểm nổi bật, ích lợi của con mèo.</a:t>
            </a:r>
          </a:p>
          <a:p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Thái độ: Hứng thú khám phá về con mèo. Không tự ý đùa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mèo.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86"/>
            <a:ext cx="11908972" cy="638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445990"/>
            <a:ext cx="7761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  <a:p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Đồ dùng của giáo 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vi-VN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Hình ảnh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 chơi “Con mèo”.</a:t>
            </a:r>
          </a:p>
          <a:p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Đồ dùng của trẻ: Không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7086"/>
            <a:ext cx="11908972" cy="638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445990"/>
            <a:ext cx="8066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 Tai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1781328" cy="6395995"/>
          </a:xfrm>
        </p:spPr>
      </p:pic>
      <p:sp>
        <p:nvSpPr>
          <p:cNvPr id="5" name="Rectangle 4"/>
          <p:cNvSpPr/>
          <p:nvPr/>
        </p:nvSpPr>
        <p:spPr>
          <a:xfrm>
            <a:off x="3094475" y="886608"/>
            <a:ext cx="6469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chơi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“Tai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thính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”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Tiếng Mèo Kêu HD - Sound Effec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8055" y="1942326"/>
            <a:ext cx="2135151" cy="21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03"/>
            <a:ext cx="12192000" cy="6797075"/>
          </a:xfrm>
        </p:spPr>
      </p:pic>
      <p:sp>
        <p:nvSpPr>
          <p:cNvPr id="5" name="Rectangle 4"/>
          <p:cNvSpPr/>
          <p:nvPr/>
        </p:nvSpPr>
        <p:spPr>
          <a:xfrm>
            <a:off x="1254068" y="2351515"/>
            <a:ext cx="9683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2.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2</a:t>
            </a:r>
          </a:p>
          <a:p>
            <a:pPr algn="ctr"/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Khám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phá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đặc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điểm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của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con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mèo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18939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7" y="849086"/>
            <a:ext cx="10320619" cy="54490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604865" y="4889241"/>
            <a:ext cx="2911151" cy="1091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42188" y="5253135"/>
            <a:ext cx="3872204" cy="724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4865" y="5467739"/>
            <a:ext cx="4805266" cy="522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42188" y="5598367"/>
            <a:ext cx="5673012" cy="388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51927" y="5589037"/>
            <a:ext cx="1343608" cy="7091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04 </a:t>
            </a:r>
            <a:r>
              <a:rPr lang="en-US" dirty="0" err="1" smtClean="0"/>
              <a:t>chân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032033" y="643812"/>
            <a:ext cx="1688840" cy="1090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795518" y="296326"/>
            <a:ext cx="1296955" cy="748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Đầu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410131" y="718458"/>
            <a:ext cx="2621902" cy="2677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86000" y="2845837"/>
            <a:ext cx="3629608" cy="746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830424" y="2388637"/>
            <a:ext cx="1371600" cy="8024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Mình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866122" y="1556671"/>
            <a:ext cx="1212980" cy="38255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9747" y="1003050"/>
            <a:ext cx="1087045" cy="5505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Đuôi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3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2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604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7 Bí ẩn về loài MÈO - VietDVM | Trang thông tin kiến thức Chăn nuôi UY T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25" y="2013857"/>
            <a:ext cx="5932714" cy="41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697685" y="2670111"/>
            <a:ext cx="2079173" cy="206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293227" y="2281174"/>
            <a:ext cx="1604865" cy="794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Miếng</a:t>
            </a:r>
            <a:r>
              <a:rPr lang="en-US" dirty="0" smtClean="0"/>
              <a:t> </a:t>
            </a:r>
            <a:r>
              <a:rPr lang="en-US" dirty="0" err="1" smtClean="0"/>
              <a:t>đệm</a:t>
            </a:r>
            <a:r>
              <a:rPr lang="en-US" dirty="0" smtClean="0"/>
              <a:t> ở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25343" y="1567567"/>
            <a:ext cx="2068286" cy="71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38839" y="1092653"/>
            <a:ext cx="1382486" cy="474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Móng</a:t>
            </a:r>
            <a:r>
              <a:rPr lang="en-US" dirty="0" smtClean="0"/>
              <a:t> </a:t>
            </a:r>
            <a:r>
              <a:rPr lang="en-US" dirty="0" err="1" smtClean="0"/>
              <a:t>vuốt</a:t>
            </a:r>
            <a:r>
              <a:rPr lang="en-US" dirty="0" smtClean="0"/>
              <a:t> </a:t>
            </a:r>
            <a:r>
              <a:rPr lang="en-US" dirty="0" err="1" smtClean="0"/>
              <a:t>nhọn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8" y="2243148"/>
            <a:ext cx="4572000" cy="36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1594756" y="1719967"/>
            <a:ext cx="337457" cy="950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34057" y="1245053"/>
            <a:ext cx="1382486" cy="474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2854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86" y="1295399"/>
            <a:ext cx="5944304" cy="4682067"/>
          </a:xfrm>
          <a:prstGeom prst="rect">
            <a:avLst/>
          </a:prstGeom>
        </p:spPr>
      </p:pic>
      <p:pic>
        <p:nvPicPr>
          <p:cNvPr id="2050" name="Picture 2" descr="Mèo tam thể giá bán nguồn gốc đặc điểm và tính cách - Vpe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90" y="1295399"/>
            <a:ext cx="5715000" cy="47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4586" y="5407429"/>
            <a:ext cx="33778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Mèo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mướp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8631" y="5407429"/>
            <a:ext cx="385028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Mèo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tam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</TotalTime>
  <Words>350</Words>
  <Application>Microsoft Office PowerPoint</Application>
  <PresentationFormat>Custom</PresentationFormat>
  <Paragraphs>40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bộ phận của con mèo</vt:lpstr>
      <vt:lpstr>Đặc điểm nổi bật: có móng vuốt nhọn, có đệm ở lòng bàn chân đi lại rất nhẹ nhàng, có cái đuôi dài,  kêu meo meo....</vt:lpstr>
      <vt:lpstr>Giới thiệu một số loại mèo</vt:lpstr>
      <vt:lpstr>PowerPoint Presentation</vt:lpstr>
      <vt:lpstr>Mèo bắt chuột</vt:lpstr>
      <vt:lpstr>Mèo làm xiếc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2023-02-26T15:41:18Z</dcterms:created>
  <dcterms:modified xsi:type="dcterms:W3CDTF">2023-05-05T07:10:45Z</dcterms:modified>
</cp:coreProperties>
</file>