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3" r:id="rId7"/>
    <p:sldId id="261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69" r:id="rId16"/>
  </p:sldIdLst>
  <p:sldSz cx="12192000" cy="6858000"/>
  <p:notesSz cx="6858000" cy="9144000"/>
  <p:embeddedFontLst>
    <p:embeddedFont>
      <p:font typeface=".VnAvant"/>
      <p:regular r:id="rId17"/>
      <p:bold r:id="rId18"/>
      <p: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alibri Light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FBB-0743-4B16-8D17-BB79637FB905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FC3-EB23-4868-B73D-9653A822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7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FBB-0743-4B16-8D17-BB79637FB905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FC3-EB23-4868-B73D-9653A822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FBB-0743-4B16-8D17-BB79637FB905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FC3-EB23-4868-B73D-9653A822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FBB-0743-4B16-8D17-BB79637FB905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FC3-EB23-4868-B73D-9653A822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0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FBB-0743-4B16-8D17-BB79637FB905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FC3-EB23-4868-B73D-9653A822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5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FBB-0743-4B16-8D17-BB79637FB905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FC3-EB23-4868-B73D-9653A822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5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FBB-0743-4B16-8D17-BB79637FB905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FC3-EB23-4868-B73D-9653A822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5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FBB-0743-4B16-8D17-BB79637FB905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FC3-EB23-4868-B73D-9653A822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2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FBB-0743-4B16-8D17-BB79637FB905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FC3-EB23-4868-B73D-9653A822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9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FBB-0743-4B16-8D17-BB79637FB905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FC3-EB23-4868-B73D-9653A822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0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FBB-0743-4B16-8D17-BB79637FB905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FC3-EB23-4868-B73D-9653A822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0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2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AFBB-0743-4B16-8D17-BB79637FB905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BFC3-EB23-4868-B73D-9653A822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3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0021" y="1474766"/>
            <a:ext cx="79187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LQVT</a:t>
            </a:r>
          </a:p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SÁNH 2 NHÓM ĐỐI TƯỢNG TRONG </a:t>
            </a:r>
          </a:p>
          <a:p>
            <a:pPr algn="ctr"/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 VI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328922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25-30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Loan</a:t>
            </a:r>
          </a:p>
        </p:txBody>
      </p:sp>
    </p:spTree>
    <p:extLst>
      <p:ext uri="{BB962C8B-B14F-4D97-AF65-F5344CB8AC3E}">
        <p14:creationId xmlns:p14="http://schemas.microsoft.com/office/powerpoint/2010/main" val="74020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666" y="202364"/>
            <a:ext cx="2556272" cy="2794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787" y="190638"/>
            <a:ext cx="2373922" cy="2794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709" y="143747"/>
            <a:ext cx="2273308" cy="2794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514" y="148079"/>
            <a:ext cx="2373922" cy="2794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436" y="216375"/>
            <a:ext cx="2322267" cy="2794335"/>
          </a:xfrm>
          <a:prstGeom prst="rect">
            <a:avLst/>
          </a:prstGeom>
        </p:spPr>
      </p:pic>
      <p:pic>
        <p:nvPicPr>
          <p:cNvPr id="10" name="Picture 4" descr="https://o.remove.bg/downloads/ae871b82-5497-4e21-86fb-0c4223f41d2c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7" y="2784813"/>
            <a:ext cx="2417058" cy="29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o.remove.bg/downloads/ae871b82-5497-4e21-86fb-0c4223f41d2c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78" y="2784813"/>
            <a:ext cx="2266328" cy="306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o.remove.bg/downloads/ae871b82-5497-4e21-86fb-0c4223f41d2c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34" y="2798956"/>
            <a:ext cx="2337103" cy="306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10224269" y="2732060"/>
            <a:ext cx="1796739" cy="224180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4" descr="https://o.remove.bg/downloads/ae871b82-5497-4e21-86fb-0c4223f41d2c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75" y="2732060"/>
            <a:ext cx="2337103" cy="306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7424" y="561243"/>
            <a:ext cx="10392937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lnSpc>
                <a:spcPct val="107000"/>
              </a:lnSpc>
              <a:spcAft>
                <a:spcPts val="0"/>
              </a:spcAft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fontAlgn="base">
              <a:lnSpc>
                <a:spcPct val="107000"/>
              </a:lnSpc>
              <a:spcAft>
                <a:spcPts val="0"/>
              </a:spcAft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fontAlgn="base">
              <a:lnSpc>
                <a:spcPct val="107000"/>
              </a:lnSpc>
              <a:spcAft>
                <a:spcPts val="0"/>
              </a:spcAft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05 </a:t>
            </a:r>
            <a:endParaRPr lang="en-US" sz="32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fontAlgn="base">
              <a:lnSpc>
                <a:spcPct val="107000"/>
              </a:lnSpc>
              <a:spcAft>
                <a:spcPts val="0"/>
              </a:spcAft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 </a:t>
            </a:r>
            <a:endParaRPr lang="en-US" sz="32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05. </a:t>
            </a:r>
            <a:b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04 (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1-1) </a:t>
            </a:r>
            <a:endParaRPr lang="en-US" sz="32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fontAlgn="base">
              <a:lnSpc>
                <a:spcPct val="107000"/>
              </a:lnSpc>
              <a:spcAft>
                <a:spcPts val="0"/>
              </a:spcAft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2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2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1768" y="534631"/>
            <a:ext cx="11288464" cy="5601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(7- 10 </a:t>
            </a:r>
            <a:r>
              <a:rPr lang="en-US" sz="2800" i="1" kern="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bé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5. 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3B47FC9C-2ED3-4100-A4EF-E8CDFEE106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34E032CB-3946-CC77-4D55-B51BE5D45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125" l="10000" r="90000">
                        <a14:foregroundMark x1="40156" y1="90469" x2="40156" y2="90469"/>
                        <a14:foregroundMark x1="41094" y1="90469" x2="43594" y2="91719"/>
                        <a14:foregroundMark x1="47031" y1="92969" x2="47031" y2="92969"/>
                        <a14:foregroundMark x1="49063" y1="91875" x2="49063" y2="91875"/>
                        <a14:foregroundMark x1="50781" y1="91563" x2="50781" y2="91563"/>
                        <a14:foregroundMark x1="51719" y1="91875" x2="51250" y2="92031"/>
                        <a14:foregroundMark x1="48438" y1="91406" x2="48438" y2="91406"/>
                        <a14:foregroundMark x1="47188" y1="91406" x2="47188" y2="91406"/>
                        <a14:foregroundMark x1="51563" y1="92656" x2="51563" y2="92656"/>
                        <a14:foregroundMark x1="51250" y1="92188" x2="50313" y2="92188"/>
                        <a14:foregroundMark x1="49375" y1="92031" x2="49375" y2="92031"/>
                        <a14:foregroundMark x1="49375" y1="92031" x2="49375" y2="92031"/>
                        <a14:foregroundMark x1="48906" y1="91875" x2="48906" y2="91875"/>
                        <a14:foregroundMark x1="47344" y1="91094" x2="47344" y2="91094"/>
                        <a14:foregroundMark x1="47344" y1="91094" x2="48750" y2="91406"/>
                        <a14:foregroundMark x1="49531" y1="91406" x2="49531" y2="91406"/>
                        <a14:foregroundMark x1="50156" y1="91406" x2="51094" y2="91406"/>
                        <a14:foregroundMark x1="51563" y1="91094" x2="51563" y2="91094"/>
                        <a14:foregroundMark x1="53594" y1="91719" x2="53594" y2="91719"/>
                        <a14:foregroundMark x1="53594" y1="91719" x2="53594" y2="90938"/>
                        <a14:foregroundMark x1="53594" y1="90625" x2="53594" y2="90625"/>
                        <a14:foregroundMark x1="53594" y1="90625" x2="52031" y2="90625"/>
                        <a14:foregroundMark x1="50625" y1="90781" x2="50625" y2="90781"/>
                        <a14:foregroundMark x1="50625" y1="90938" x2="50625" y2="90938"/>
                        <a14:foregroundMark x1="50625" y1="90938" x2="50469" y2="91719"/>
                        <a14:foregroundMark x1="50156" y1="92188" x2="50156" y2="92188"/>
                        <a14:foregroundMark x1="49375" y1="92813" x2="49375" y2="92813"/>
                        <a14:foregroundMark x1="49063" y1="92813" x2="49063" y2="92813"/>
                        <a14:foregroundMark x1="48438" y1="92813" x2="48906" y2="92188"/>
                        <a14:foregroundMark x1="49688" y1="91719" x2="49688" y2="91719"/>
                        <a14:foregroundMark x1="49219" y1="92031" x2="49063" y2="93125"/>
                        <a14:foregroundMark x1="30312" y1="27187" x2="30312" y2="27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5" y="730249"/>
            <a:ext cx="1887538" cy="1889125"/>
          </a:xfrm>
          <a:prstGeom prst="rect">
            <a:avLst/>
          </a:prstGeom>
        </p:spPr>
      </p:pic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7E1194BB-DA29-2780-C246-585C1D7B9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125" l="10000" r="90000">
                        <a14:foregroundMark x1="40156" y1="90469" x2="40156" y2="90469"/>
                        <a14:foregroundMark x1="41094" y1="90469" x2="43594" y2="91719"/>
                        <a14:foregroundMark x1="47031" y1="92969" x2="47031" y2="92969"/>
                        <a14:foregroundMark x1="49063" y1="91875" x2="49063" y2="91875"/>
                        <a14:foregroundMark x1="50781" y1="91563" x2="50781" y2="91563"/>
                        <a14:foregroundMark x1="51719" y1="91875" x2="51250" y2="92031"/>
                        <a14:foregroundMark x1="48438" y1="91406" x2="48438" y2="91406"/>
                        <a14:foregroundMark x1="47188" y1="91406" x2="47188" y2="91406"/>
                        <a14:foregroundMark x1="51563" y1="92656" x2="51563" y2="92656"/>
                        <a14:foregroundMark x1="51250" y1="92188" x2="50313" y2="92188"/>
                        <a14:foregroundMark x1="49375" y1="92031" x2="49375" y2="92031"/>
                        <a14:foregroundMark x1="49375" y1="92031" x2="49375" y2="92031"/>
                        <a14:foregroundMark x1="48906" y1="91875" x2="48906" y2="91875"/>
                        <a14:foregroundMark x1="47344" y1="91094" x2="47344" y2="91094"/>
                        <a14:foregroundMark x1="47344" y1="91094" x2="48750" y2="91406"/>
                        <a14:foregroundMark x1="49531" y1="91406" x2="49531" y2="91406"/>
                        <a14:foregroundMark x1="50156" y1="91406" x2="51094" y2="91406"/>
                        <a14:foregroundMark x1="51563" y1="91094" x2="51563" y2="91094"/>
                        <a14:foregroundMark x1="53594" y1="91719" x2="53594" y2="91719"/>
                        <a14:foregroundMark x1="53594" y1="91719" x2="53594" y2="90938"/>
                        <a14:foregroundMark x1="53594" y1="90625" x2="53594" y2="90625"/>
                        <a14:foregroundMark x1="53594" y1="90625" x2="52031" y2="90625"/>
                        <a14:foregroundMark x1="50625" y1="90781" x2="50625" y2="90781"/>
                        <a14:foregroundMark x1="50625" y1="90938" x2="50625" y2="90938"/>
                        <a14:foregroundMark x1="50625" y1="90938" x2="50469" y2="91719"/>
                        <a14:foregroundMark x1="50156" y1="92188" x2="50156" y2="92188"/>
                        <a14:foregroundMark x1="49375" y1="92813" x2="49375" y2="92813"/>
                        <a14:foregroundMark x1="49063" y1="92813" x2="49063" y2="92813"/>
                        <a14:foregroundMark x1="48438" y1="92813" x2="48906" y2="92188"/>
                        <a14:foregroundMark x1="49688" y1="91719" x2="49688" y2="91719"/>
                        <a14:foregroundMark x1="49219" y1="92031" x2="49063" y2="93125"/>
                        <a14:foregroundMark x1="30312" y1="27187" x2="30312" y2="27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88" y="730250"/>
            <a:ext cx="1887538" cy="1889125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C2649BD4-1E10-F0EA-7980-AB483A874F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125" l="10000" r="90000">
                        <a14:foregroundMark x1="40156" y1="90469" x2="40156" y2="90469"/>
                        <a14:foregroundMark x1="41094" y1="90469" x2="43594" y2="91719"/>
                        <a14:foregroundMark x1="47031" y1="92969" x2="47031" y2="92969"/>
                        <a14:foregroundMark x1="49063" y1="91875" x2="49063" y2="91875"/>
                        <a14:foregroundMark x1="50781" y1="91563" x2="50781" y2="91563"/>
                        <a14:foregroundMark x1="51719" y1="91875" x2="51250" y2="92031"/>
                        <a14:foregroundMark x1="48438" y1="91406" x2="48438" y2="91406"/>
                        <a14:foregroundMark x1="47188" y1="91406" x2="47188" y2="91406"/>
                        <a14:foregroundMark x1="51563" y1="92656" x2="51563" y2="92656"/>
                        <a14:foregroundMark x1="51250" y1="92188" x2="50313" y2="92188"/>
                        <a14:foregroundMark x1="49375" y1="92031" x2="49375" y2="92031"/>
                        <a14:foregroundMark x1="49375" y1="92031" x2="49375" y2="92031"/>
                        <a14:foregroundMark x1="48906" y1="91875" x2="48906" y2="91875"/>
                        <a14:foregroundMark x1="47344" y1="91094" x2="47344" y2="91094"/>
                        <a14:foregroundMark x1="47344" y1="91094" x2="48750" y2="91406"/>
                        <a14:foregroundMark x1="49531" y1="91406" x2="49531" y2="91406"/>
                        <a14:foregroundMark x1="50156" y1="91406" x2="51094" y2="91406"/>
                        <a14:foregroundMark x1="51563" y1="91094" x2="51563" y2="91094"/>
                        <a14:foregroundMark x1="53594" y1="91719" x2="53594" y2="91719"/>
                        <a14:foregroundMark x1="53594" y1="91719" x2="53594" y2="90938"/>
                        <a14:foregroundMark x1="53594" y1="90625" x2="53594" y2="90625"/>
                        <a14:foregroundMark x1="53594" y1="90625" x2="52031" y2="90625"/>
                        <a14:foregroundMark x1="50625" y1="90781" x2="50625" y2="90781"/>
                        <a14:foregroundMark x1="50625" y1="90938" x2="50625" y2="90938"/>
                        <a14:foregroundMark x1="50625" y1="90938" x2="50469" y2="91719"/>
                        <a14:foregroundMark x1="50156" y1="92188" x2="50156" y2="92188"/>
                        <a14:foregroundMark x1="49375" y1="92813" x2="49375" y2="92813"/>
                        <a14:foregroundMark x1="49063" y1="92813" x2="49063" y2="92813"/>
                        <a14:foregroundMark x1="48438" y1="92813" x2="48906" y2="92188"/>
                        <a14:foregroundMark x1="49688" y1="91719" x2="49688" y2="91719"/>
                        <a14:foregroundMark x1="49219" y1="92031" x2="49063" y2="93125"/>
                        <a14:foregroundMark x1="30312" y1="27187" x2="30312" y2="27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70" y="804863"/>
            <a:ext cx="1887538" cy="1889125"/>
          </a:xfrm>
          <a:prstGeom prst="rect">
            <a:avLst/>
          </a:prstGeom>
        </p:spPr>
      </p:pic>
      <p:pic>
        <p:nvPicPr>
          <p:cNvPr id="11" name="Picture 10" descr="A picture containing citrus, fruit, vegetable&#10;&#10;Description automatically generated">
            <a:extLst>
              <a:ext uri="{FF2B5EF4-FFF2-40B4-BE49-F238E27FC236}">
                <a16:creationId xmlns:a16="http://schemas.microsoft.com/office/drawing/2014/main" xmlns="" id="{4DEA14D5-58DE-AA57-F9A1-050CAE4534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5500" y1="89201" x2="55500" y2="89201"/>
                        <a14:foregroundMark x1="73500" y1="22030" x2="73500" y2="22030"/>
                        <a14:foregroundMark x1="70500" y1="18575" x2="70500" y2="18575"/>
                        <a14:foregroundMark x1="74000" y1="19654" x2="74000" y2="19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396" y="2848066"/>
            <a:ext cx="2471738" cy="1889125"/>
          </a:xfrm>
          <a:prstGeom prst="rect">
            <a:avLst/>
          </a:prstGeom>
        </p:spPr>
      </p:pic>
      <p:pic>
        <p:nvPicPr>
          <p:cNvPr id="13" name="Picture 12" descr="A picture containing citrus, fruit, vegetable&#10;&#10;Description automatically generated">
            <a:extLst>
              <a:ext uri="{FF2B5EF4-FFF2-40B4-BE49-F238E27FC236}">
                <a16:creationId xmlns:a16="http://schemas.microsoft.com/office/drawing/2014/main" xmlns="" id="{75FE18A5-4E88-F5D3-823D-AC0F28CD9D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5500" y1="89201" x2="55500" y2="89201"/>
                        <a14:foregroundMark x1="73500" y1="22030" x2="73500" y2="22030"/>
                        <a14:foregroundMark x1="70500" y1="18575" x2="70500" y2="18575"/>
                        <a14:foregroundMark x1="74000" y1="19654" x2="74000" y2="19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97" y="844595"/>
            <a:ext cx="2476500" cy="1889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194AF-E8FA-C719-72F3-4501CBF5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01" y="5358141"/>
            <a:ext cx="10757899" cy="9426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252A8651-7D01-5BD0-F8C8-77B85B5FA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125" l="10000" r="90000">
                        <a14:foregroundMark x1="40156" y1="90469" x2="40156" y2="90469"/>
                        <a14:foregroundMark x1="41094" y1="90469" x2="43594" y2="91719"/>
                        <a14:foregroundMark x1="47031" y1="92969" x2="47031" y2="92969"/>
                        <a14:foregroundMark x1="49063" y1="91875" x2="49063" y2="91875"/>
                        <a14:foregroundMark x1="50781" y1="91563" x2="50781" y2="91563"/>
                        <a14:foregroundMark x1="51719" y1="91875" x2="51250" y2="92031"/>
                        <a14:foregroundMark x1="48438" y1="91406" x2="48438" y2="91406"/>
                        <a14:foregroundMark x1="47188" y1="91406" x2="47188" y2="91406"/>
                        <a14:foregroundMark x1="51563" y1="92656" x2="51563" y2="92656"/>
                        <a14:foregroundMark x1="51250" y1="92188" x2="50313" y2="92188"/>
                        <a14:foregroundMark x1="49375" y1="92031" x2="49375" y2="92031"/>
                        <a14:foregroundMark x1="49375" y1="92031" x2="49375" y2="92031"/>
                        <a14:foregroundMark x1="48906" y1="91875" x2="48906" y2="91875"/>
                        <a14:foregroundMark x1="47344" y1="91094" x2="47344" y2="91094"/>
                        <a14:foregroundMark x1="47344" y1="91094" x2="48750" y2="91406"/>
                        <a14:foregroundMark x1="49531" y1="91406" x2="49531" y2="91406"/>
                        <a14:foregroundMark x1="50156" y1="91406" x2="51094" y2="91406"/>
                        <a14:foregroundMark x1="51563" y1="91094" x2="51563" y2="91094"/>
                        <a14:foregroundMark x1="53594" y1="91719" x2="53594" y2="91719"/>
                        <a14:foregroundMark x1="53594" y1="91719" x2="53594" y2="90938"/>
                        <a14:foregroundMark x1="53594" y1="90625" x2="53594" y2="90625"/>
                        <a14:foregroundMark x1="53594" y1="90625" x2="52031" y2="90625"/>
                        <a14:foregroundMark x1="50625" y1="90781" x2="50625" y2="90781"/>
                        <a14:foregroundMark x1="50625" y1="90938" x2="50625" y2="90938"/>
                        <a14:foregroundMark x1="50625" y1="90938" x2="50469" y2="91719"/>
                        <a14:foregroundMark x1="50156" y1="92188" x2="50156" y2="92188"/>
                        <a14:foregroundMark x1="49375" y1="92813" x2="49375" y2="92813"/>
                        <a14:foregroundMark x1="49063" y1="92813" x2="49063" y2="92813"/>
                        <a14:foregroundMark x1="48438" y1="92813" x2="48906" y2="92188"/>
                        <a14:foregroundMark x1="49688" y1="91719" x2="49688" y2="91719"/>
                        <a14:foregroundMark x1="49219" y1="92031" x2="49063" y2="93125"/>
                        <a14:foregroundMark x1="30312" y1="27187" x2="30312" y2="27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91" y="2733721"/>
            <a:ext cx="1887538" cy="1889125"/>
          </a:xfrm>
          <a:prstGeom prst="rect">
            <a:avLst/>
          </a:prstGeom>
        </p:spPr>
      </p:pic>
      <p:pic>
        <p:nvPicPr>
          <p:cNvPr id="19" name="Picture 1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475B9B11-01BA-0ADE-1FD3-2D3A8877F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125" l="10000" r="90000">
                        <a14:foregroundMark x1="40156" y1="90469" x2="40156" y2="90469"/>
                        <a14:foregroundMark x1="41094" y1="90469" x2="43594" y2="91719"/>
                        <a14:foregroundMark x1="47031" y1="92969" x2="47031" y2="92969"/>
                        <a14:foregroundMark x1="49063" y1="91875" x2="49063" y2="91875"/>
                        <a14:foregroundMark x1="50781" y1="91563" x2="50781" y2="91563"/>
                        <a14:foregroundMark x1="51719" y1="91875" x2="51250" y2="92031"/>
                        <a14:foregroundMark x1="48438" y1="91406" x2="48438" y2="91406"/>
                        <a14:foregroundMark x1="47188" y1="91406" x2="47188" y2="91406"/>
                        <a14:foregroundMark x1="51563" y1="92656" x2="51563" y2="92656"/>
                        <a14:foregroundMark x1="51250" y1="92188" x2="50313" y2="92188"/>
                        <a14:foregroundMark x1="49375" y1="92031" x2="49375" y2="92031"/>
                        <a14:foregroundMark x1="49375" y1="92031" x2="49375" y2="92031"/>
                        <a14:foregroundMark x1="48906" y1="91875" x2="48906" y2="91875"/>
                        <a14:foregroundMark x1="47344" y1="91094" x2="47344" y2="91094"/>
                        <a14:foregroundMark x1="47344" y1="91094" x2="48750" y2="91406"/>
                        <a14:foregroundMark x1="49531" y1="91406" x2="49531" y2="91406"/>
                        <a14:foregroundMark x1="50156" y1="91406" x2="51094" y2="91406"/>
                        <a14:foregroundMark x1="51563" y1="91094" x2="51563" y2="91094"/>
                        <a14:foregroundMark x1="53594" y1="91719" x2="53594" y2="91719"/>
                        <a14:foregroundMark x1="53594" y1="91719" x2="53594" y2="90938"/>
                        <a14:foregroundMark x1="53594" y1="90625" x2="53594" y2="90625"/>
                        <a14:foregroundMark x1="53594" y1="90625" x2="52031" y2="90625"/>
                        <a14:foregroundMark x1="50625" y1="90781" x2="50625" y2="90781"/>
                        <a14:foregroundMark x1="50625" y1="90938" x2="50625" y2="90938"/>
                        <a14:foregroundMark x1="50625" y1="90938" x2="50469" y2="91719"/>
                        <a14:foregroundMark x1="50156" y1="92188" x2="50156" y2="92188"/>
                        <a14:foregroundMark x1="49375" y1="92813" x2="49375" y2="92813"/>
                        <a14:foregroundMark x1="49063" y1="92813" x2="49063" y2="92813"/>
                        <a14:foregroundMark x1="48438" y1="92813" x2="48906" y2="92188"/>
                        <a14:foregroundMark x1="49688" y1="91719" x2="49688" y2="91719"/>
                        <a14:foregroundMark x1="49219" y1="92031" x2="49063" y2="93125"/>
                        <a14:foregroundMark x1="30312" y1="27187" x2="30312" y2="27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29" y="2733720"/>
            <a:ext cx="1887538" cy="1889125"/>
          </a:xfrm>
          <a:prstGeom prst="rect">
            <a:avLst/>
          </a:prstGeom>
        </p:spPr>
      </p:pic>
      <p:pic>
        <p:nvPicPr>
          <p:cNvPr id="20" name="Picture 19" descr="A picture containing citrus, fruit, vegetable&#10;&#10;Description automatically generated">
            <a:extLst>
              <a:ext uri="{FF2B5EF4-FFF2-40B4-BE49-F238E27FC236}">
                <a16:creationId xmlns:a16="http://schemas.microsoft.com/office/drawing/2014/main" xmlns="" id="{6FE82D5D-488F-A238-E3C3-A1E8FFA017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5500" y1="89201" x2="55500" y2="89201"/>
                        <a14:foregroundMark x1="73500" y1="22030" x2="73500" y2="22030"/>
                        <a14:foregroundMark x1="70500" y1="18575" x2="70500" y2="18575"/>
                        <a14:foregroundMark x1="74000" y1="19654" x2="74000" y2="19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46" y="2733720"/>
            <a:ext cx="2471738" cy="1889125"/>
          </a:xfrm>
          <a:prstGeom prst="rect">
            <a:avLst/>
          </a:prstGeom>
        </p:spPr>
      </p:pic>
      <p:pic>
        <p:nvPicPr>
          <p:cNvPr id="21" name="Picture 20" descr="A picture containing citrus, fruit, vegetable&#10;&#10;Description automatically generated">
            <a:extLst>
              <a:ext uri="{FF2B5EF4-FFF2-40B4-BE49-F238E27FC236}">
                <a16:creationId xmlns:a16="http://schemas.microsoft.com/office/drawing/2014/main" xmlns="" id="{2BDD0036-FF9F-53F0-229C-B8F8F5DE02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5500" y1="89201" x2="55500" y2="89201"/>
                        <a14:foregroundMark x1="73500" y1="22030" x2="73500" y2="22030"/>
                        <a14:foregroundMark x1="70500" y1="18575" x2="70500" y2="18575"/>
                        <a14:foregroundMark x1="74000" y1="19654" x2="74000" y2="19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93" y="730249"/>
            <a:ext cx="2471738" cy="1889125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199ECD92-E72C-75FC-4276-85AEC2E00D01}"/>
              </a:ext>
            </a:extLst>
          </p:cNvPr>
          <p:cNvSpPr/>
          <p:nvPr/>
        </p:nvSpPr>
        <p:spPr>
          <a:xfrm>
            <a:off x="215758" y="58764"/>
            <a:ext cx="6378688" cy="484940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8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0BD10-C18F-8313-7A6A-FE816AFD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80" y="263699"/>
            <a:ext cx="11834420" cy="1325563"/>
          </a:xfrm>
        </p:spPr>
        <p:txBody>
          <a:bodyPr>
            <a:normAutofit/>
          </a:bodyPr>
          <a:lstStyle/>
          <a:p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cartoon of a dog&#10;&#10;Description automatically generated with medium confidence">
            <a:extLst>
              <a:ext uri="{FF2B5EF4-FFF2-40B4-BE49-F238E27FC236}">
                <a16:creationId xmlns:a16="http://schemas.microsoft.com/office/drawing/2014/main" xmlns="" id="{D8A38D57-B31B-6395-42A3-078379C04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24" b="92893" l="9924" r="89924">
                        <a14:foregroundMark x1="57405" y1="9256" x2="57405" y2="9256"/>
                        <a14:foregroundMark x1="72977" y1="5289" x2="72977" y2="5289"/>
                        <a14:foregroundMark x1="59847" y1="36364" x2="59847" y2="36364"/>
                        <a14:foregroundMark x1="59237" y1="35207" x2="59237" y2="35207"/>
                        <a14:foregroundMark x1="74198" y1="27934" x2="74198" y2="27934"/>
                        <a14:foregroundMark x1="52977" y1="92893" x2="52977" y2="92893"/>
                        <a14:foregroundMark x1="59542" y1="37851" x2="59542" y2="37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0" y="2047447"/>
            <a:ext cx="1999509" cy="1846875"/>
          </a:xfrm>
          <a:prstGeom prst="rect">
            <a:avLst/>
          </a:prstGeom>
        </p:spPr>
      </p:pic>
      <p:pic>
        <p:nvPicPr>
          <p:cNvPr id="12" name="Picture 11" descr="A cartoon of a cat&#10;&#10;Description automatically generated with medium confidence">
            <a:extLst>
              <a:ext uri="{FF2B5EF4-FFF2-40B4-BE49-F238E27FC236}">
                <a16:creationId xmlns:a16="http://schemas.microsoft.com/office/drawing/2014/main" xmlns="" id="{BC67518A-62AF-7B74-4CC4-4E7500D819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" b="98626" l="8750" r="90000">
                        <a14:foregroundMark x1="38875" y1="39542" x2="38875" y2="39542"/>
                        <a14:foregroundMark x1="67625" y1="38626" x2="67625" y2="38626"/>
                        <a14:foregroundMark x1="77250" y1="8855" x2="77250" y2="8855"/>
                        <a14:foregroundMark x1="71000" y1="9771" x2="71000" y2="9771"/>
                        <a14:foregroundMark x1="78125" y1="4885" x2="78125" y2="4885"/>
                        <a14:foregroundMark x1="32125" y1="4580" x2="32125" y2="4580"/>
                        <a14:foregroundMark x1="42000" y1="74809" x2="42000" y2="74809"/>
                        <a14:foregroundMark x1="22125" y1="64580" x2="22125" y2="64580"/>
                        <a14:foregroundMark x1="26750" y1="93130" x2="26750" y2="93130"/>
                        <a14:foregroundMark x1="38500" y1="94656" x2="38500" y2="94656"/>
                        <a14:foregroundMark x1="69500" y1="73740" x2="69500" y2="73740"/>
                        <a14:foregroundMark x1="68500" y1="40000" x2="68500" y2="40000"/>
                        <a14:foregroundMark x1="38625" y1="39237" x2="38625" y2="39237"/>
                        <a14:foregroundMark x1="69125" y1="71756" x2="69125" y2="71756"/>
                        <a14:foregroundMark x1="69375" y1="67939" x2="69375" y2="67939"/>
                        <a14:foregroundMark x1="41000" y1="39542" x2="41000" y2="39542"/>
                        <a14:foregroundMark x1="47250" y1="96031" x2="47250" y2="96031"/>
                        <a14:foregroundMark x1="47375" y1="97252" x2="47375" y2="97252"/>
                        <a14:foregroundMark x1="8750" y1="58626" x2="8750" y2="58626"/>
                        <a14:foregroundMark x1="47000" y1="98626" x2="47000" y2="98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42" y="1627305"/>
            <a:ext cx="2242092" cy="1835713"/>
          </a:xfrm>
          <a:prstGeom prst="rect">
            <a:avLst/>
          </a:prstGeom>
        </p:spPr>
      </p:pic>
      <p:pic>
        <p:nvPicPr>
          <p:cNvPr id="13" name="Picture 12" descr="A cartoon of a dog&#10;&#10;Description automatically generated with medium confidence">
            <a:extLst>
              <a:ext uri="{FF2B5EF4-FFF2-40B4-BE49-F238E27FC236}">
                <a16:creationId xmlns:a16="http://schemas.microsoft.com/office/drawing/2014/main" xmlns="" id="{D472486E-413E-F1B3-CA1A-CAF990F11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24" b="92893" l="9924" r="89924">
                        <a14:foregroundMark x1="57405" y1="9256" x2="57405" y2="9256"/>
                        <a14:foregroundMark x1="72977" y1="5289" x2="72977" y2="5289"/>
                        <a14:foregroundMark x1="59847" y1="36364" x2="59847" y2="36364"/>
                        <a14:foregroundMark x1="59237" y1="35207" x2="59237" y2="35207"/>
                        <a14:foregroundMark x1="74198" y1="27934" x2="74198" y2="27934"/>
                        <a14:foregroundMark x1="52977" y1="92893" x2="52977" y2="92893"/>
                        <a14:foregroundMark x1="59542" y1="37851" x2="59542" y2="37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75" y="2121378"/>
            <a:ext cx="1999509" cy="1846875"/>
          </a:xfrm>
          <a:prstGeom prst="rect">
            <a:avLst/>
          </a:prstGeom>
        </p:spPr>
      </p:pic>
      <p:pic>
        <p:nvPicPr>
          <p:cNvPr id="14" name="Picture 13" descr="A cartoon of a dog&#10;&#10;Description automatically generated with medium confidence">
            <a:extLst>
              <a:ext uri="{FF2B5EF4-FFF2-40B4-BE49-F238E27FC236}">
                <a16:creationId xmlns:a16="http://schemas.microsoft.com/office/drawing/2014/main" xmlns="" id="{F4881759-E335-CCF2-BBEB-DB78FF367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24" b="92893" l="9924" r="89924">
                        <a14:foregroundMark x1="57405" y1="9256" x2="57405" y2="9256"/>
                        <a14:foregroundMark x1="72977" y1="5289" x2="72977" y2="5289"/>
                        <a14:foregroundMark x1="59847" y1="36364" x2="59847" y2="36364"/>
                        <a14:foregroundMark x1="59237" y1="35207" x2="59237" y2="35207"/>
                        <a14:foregroundMark x1="74198" y1="27934" x2="74198" y2="27934"/>
                        <a14:foregroundMark x1="52977" y1="92893" x2="52977" y2="92893"/>
                        <a14:foregroundMark x1="59542" y1="37851" x2="59542" y2="37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0" y="4266249"/>
            <a:ext cx="1999509" cy="1846875"/>
          </a:xfrm>
          <a:prstGeom prst="rect">
            <a:avLst/>
          </a:prstGeom>
        </p:spPr>
      </p:pic>
      <p:pic>
        <p:nvPicPr>
          <p:cNvPr id="15" name="Picture 14" descr="A cartoon of a cat&#10;&#10;Description automatically generated with medium confidence">
            <a:extLst>
              <a:ext uri="{FF2B5EF4-FFF2-40B4-BE49-F238E27FC236}">
                <a16:creationId xmlns:a16="http://schemas.microsoft.com/office/drawing/2014/main" xmlns="" id="{6CEDD47E-2455-CFE0-DCD3-9DFF4F04EF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" b="98626" l="8750" r="90000">
                        <a14:foregroundMark x1="38875" y1="39542" x2="38875" y2="39542"/>
                        <a14:foregroundMark x1="67625" y1="38626" x2="67625" y2="38626"/>
                        <a14:foregroundMark x1="77250" y1="8855" x2="77250" y2="8855"/>
                        <a14:foregroundMark x1="71000" y1="9771" x2="71000" y2="9771"/>
                        <a14:foregroundMark x1="78125" y1="4885" x2="78125" y2="4885"/>
                        <a14:foregroundMark x1="32125" y1="4580" x2="32125" y2="4580"/>
                        <a14:foregroundMark x1="42000" y1="74809" x2="42000" y2="74809"/>
                        <a14:foregroundMark x1="22125" y1="64580" x2="22125" y2="64580"/>
                        <a14:foregroundMark x1="26750" y1="93130" x2="26750" y2="93130"/>
                        <a14:foregroundMark x1="38500" y1="94656" x2="38500" y2="94656"/>
                        <a14:foregroundMark x1="69500" y1="73740" x2="69500" y2="73740"/>
                        <a14:foregroundMark x1="68500" y1="40000" x2="68500" y2="40000"/>
                        <a14:foregroundMark x1="38625" y1="39237" x2="38625" y2="39237"/>
                        <a14:foregroundMark x1="69125" y1="71756" x2="69125" y2="71756"/>
                        <a14:foregroundMark x1="69375" y1="67939" x2="69375" y2="67939"/>
                        <a14:foregroundMark x1="41000" y1="39542" x2="41000" y2="39542"/>
                        <a14:foregroundMark x1="47250" y1="96031" x2="47250" y2="96031"/>
                        <a14:foregroundMark x1="47375" y1="97252" x2="47375" y2="97252"/>
                        <a14:foregroundMark x1="8750" y1="58626" x2="8750" y2="58626"/>
                        <a14:foregroundMark x1="47000" y1="98626" x2="47000" y2="98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162" y="4449895"/>
            <a:ext cx="2242092" cy="1835713"/>
          </a:xfrm>
          <a:prstGeom prst="rect">
            <a:avLst/>
          </a:prstGeom>
        </p:spPr>
      </p:pic>
      <p:pic>
        <p:nvPicPr>
          <p:cNvPr id="16" name="Picture 15" descr="A cartoon of a cat&#10;&#10;Description automatically generated with medium confidence">
            <a:extLst>
              <a:ext uri="{FF2B5EF4-FFF2-40B4-BE49-F238E27FC236}">
                <a16:creationId xmlns:a16="http://schemas.microsoft.com/office/drawing/2014/main" xmlns="" id="{B589DA72-79CB-A171-F4A7-7964850490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5" b="98626" l="8750" r="90000">
                        <a14:foregroundMark x1="38875" y1="39542" x2="38875" y2="39542"/>
                        <a14:foregroundMark x1="67625" y1="38626" x2="67625" y2="38626"/>
                        <a14:foregroundMark x1="77250" y1="8855" x2="77250" y2="8855"/>
                        <a14:foregroundMark x1="71000" y1="9771" x2="71000" y2="9771"/>
                        <a14:foregroundMark x1="78125" y1="4885" x2="78125" y2="4885"/>
                        <a14:foregroundMark x1="32125" y1="4580" x2="32125" y2="4580"/>
                        <a14:foregroundMark x1="42000" y1="74809" x2="42000" y2="74809"/>
                        <a14:foregroundMark x1="22125" y1="64580" x2="22125" y2="64580"/>
                        <a14:foregroundMark x1="26750" y1="93130" x2="26750" y2="93130"/>
                        <a14:foregroundMark x1="38500" y1="94656" x2="38500" y2="94656"/>
                        <a14:foregroundMark x1="69500" y1="73740" x2="69500" y2="73740"/>
                        <a14:foregroundMark x1="68500" y1="40000" x2="68500" y2="40000"/>
                        <a14:foregroundMark x1="38625" y1="39237" x2="38625" y2="39237"/>
                        <a14:foregroundMark x1="69125" y1="71756" x2="69125" y2="71756"/>
                        <a14:foregroundMark x1="69375" y1="67939" x2="69375" y2="67939"/>
                        <a14:foregroundMark x1="41000" y1="39542" x2="41000" y2="39542"/>
                        <a14:foregroundMark x1="47250" y1="96031" x2="47250" y2="96031"/>
                        <a14:foregroundMark x1="47375" y1="97252" x2="47375" y2="97252"/>
                        <a14:foregroundMark x1="8750" y1="58626" x2="8750" y2="58626"/>
                        <a14:foregroundMark x1="47000" y1="98626" x2="47000" y2="98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13" y="4475146"/>
            <a:ext cx="2268493" cy="1857329"/>
          </a:xfrm>
          <a:prstGeom prst="rect">
            <a:avLst/>
          </a:prstGeom>
        </p:spPr>
      </p:pic>
      <p:pic>
        <p:nvPicPr>
          <p:cNvPr id="17" name="Picture 16" descr="A cartoon of a cat&#10;&#10;Description automatically generated with medium confidence">
            <a:extLst>
              <a:ext uri="{FF2B5EF4-FFF2-40B4-BE49-F238E27FC236}">
                <a16:creationId xmlns:a16="http://schemas.microsoft.com/office/drawing/2014/main" xmlns="" id="{EE1911F7-4551-8E3B-1371-8915EFB73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" b="98626" l="8750" r="90000">
                        <a14:foregroundMark x1="38875" y1="39542" x2="38875" y2="39542"/>
                        <a14:foregroundMark x1="67625" y1="38626" x2="67625" y2="38626"/>
                        <a14:foregroundMark x1="77250" y1="8855" x2="77250" y2="8855"/>
                        <a14:foregroundMark x1="71000" y1="9771" x2="71000" y2="9771"/>
                        <a14:foregroundMark x1="78125" y1="4885" x2="78125" y2="4885"/>
                        <a14:foregroundMark x1="32125" y1="4580" x2="32125" y2="4580"/>
                        <a14:foregroundMark x1="42000" y1="74809" x2="42000" y2="74809"/>
                        <a14:foregroundMark x1="22125" y1="64580" x2="22125" y2="64580"/>
                        <a14:foregroundMark x1="26750" y1="93130" x2="26750" y2="93130"/>
                        <a14:foregroundMark x1="38500" y1="94656" x2="38500" y2="94656"/>
                        <a14:foregroundMark x1="69500" y1="73740" x2="69500" y2="73740"/>
                        <a14:foregroundMark x1="68500" y1="40000" x2="68500" y2="40000"/>
                        <a14:foregroundMark x1="38625" y1="39237" x2="38625" y2="39237"/>
                        <a14:foregroundMark x1="69125" y1="71756" x2="69125" y2="71756"/>
                        <a14:foregroundMark x1="69375" y1="67939" x2="69375" y2="67939"/>
                        <a14:foregroundMark x1="41000" y1="39542" x2="41000" y2="39542"/>
                        <a14:foregroundMark x1="47250" y1="96031" x2="47250" y2="96031"/>
                        <a14:foregroundMark x1="47375" y1="97252" x2="47375" y2="97252"/>
                        <a14:foregroundMark x1="8750" y1="58626" x2="8750" y2="58626"/>
                        <a14:foregroundMark x1="47000" y1="98626" x2="47000" y2="98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92" y="1589262"/>
            <a:ext cx="2242092" cy="1835713"/>
          </a:xfrm>
          <a:prstGeom prst="rect">
            <a:avLst/>
          </a:prstGeom>
        </p:spPr>
      </p:pic>
      <p:pic>
        <p:nvPicPr>
          <p:cNvPr id="18" name="Picture 17" descr="A cartoon of a cat&#10;&#10;Description automatically generated with medium confidence">
            <a:extLst>
              <a:ext uri="{FF2B5EF4-FFF2-40B4-BE49-F238E27FC236}">
                <a16:creationId xmlns:a16="http://schemas.microsoft.com/office/drawing/2014/main" xmlns="" id="{EF47D04E-A8EE-95CB-C2D5-3AF12981F8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" b="98626" l="8750" r="90000">
                        <a14:foregroundMark x1="38875" y1="39542" x2="38875" y2="39542"/>
                        <a14:foregroundMark x1="67625" y1="38626" x2="67625" y2="38626"/>
                        <a14:foregroundMark x1="77250" y1="8855" x2="77250" y2="8855"/>
                        <a14:foregroundMark x1="71000" y1="9771" x2="71000" y2="9771"/>
                        <a14:foregroundMark x1="78125" y1="4885" x2="78125" y2="4885"/>
                        <a14:foregroundMark x1="32125" y1="4580" x2="32125" y2="4580"/>
                        <a14:foregroundMark x1="42000" y1="74809" x2="42000" y2="74809"/>
                        <a14:foregroundMark x1="22125" y1="64580" x2="22125" y2="64580"/>
                        <a14:foregroundMark x1="26750" y1="93130" x2="26750" y2="93130"/>
                        <a14:foregroundMark x1="38500" y1="94656" x2="38500" y2="94656"/>
                        <a14:foregroundMark x1="69500" y1="73740" x2="69500" y2="73740"/>
                        <a14:foregroundMark x1="68500" y1="40000" x2="68500" y2="40000"/>
                        <a14:foregroundMark x1="38625" y1="39237" x2="38625" y2="39237"/>
                        <a14:foregroundMark x1="69125" y1="71756" x2="69125" y2="71756"/>
                        <a14:foregroundMark x1="69375" y1="67939" x2="69375" y2="67939"/>
                        <a14:foregroundMark x1="41000" y1="39542" x2="41000" y2="39542"/>
                        <a14:foregroundMark x1="47250" y1="96031" x2="47250" y2="96031"/>
                        <a14:foregroundMark x1="47375" y1="97252" x2="47375" y2="97252"/>
                        <a14:foregroundMark x1="8750" y1="58626" x2="8750" y2="58626"/>
                        <a14:foregroundMark x1="47000" y1="98626" x2="47000" y2="98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11" y="3188602"/>
            <a:ext cx="2242092" cy="1835713"/>
          </a:xfrm>
          <a:prstGeom prst="rect">
            <a:avLst/>
          </a:prstGeom>
        </p:spPr>
      </p:pic>
      <p:pic>
        <p:nvPicPr>
          <p:cNvPr id="19" name="Picture 18" descr="A cartoon of a dog&#10;&#10;Description automatically generated with medium confidence">
            <a:extLst>
              <a:ext uri="{FF2B5EF4-FFF2-40B4-BE49-F238E27FC236}">
                <a16:creationId xmlns:a16="http://schemas.microsoft.com/office/drawing/2014/main" xmlns="" id="{68AE6B6A-2D8D-CD6E-B9F3-FC4C31168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24" b="92893" l="9924" r="89924">
                        <a14:foregroundMark x1="57405" y1="9256" x2="57405" y2="9256"/>
                        <a14:foregroundMark x1="72977" y1="5289" x2="72977" y2="5289"/>
                        <a14:foregroundMark x1="59847" y1="36364" x2="59847" y2="36364"/>
                        <a14:foregroundMark x1="59237" y1="35207" x2="59237" y2="35207"/>
                        <a14:foregroundMark x1="74198" y1="27934" x2="74198" y2="27934"/>
                        <a14:foregroundMark x1="52977" y1="92893" x2="52977" y2="92893"/>
                        <a14:foregroundMark x1="59542" y1="37851" x2="59542" y2="37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98" y="4266249"/>
            <a:ext cx="1999509" cy="1846875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68D7999-B3F1-ED3B-9411-DEA31D41C876}"/>
              </a:ext>
            </a:extLst>
          </p:cNvPr>
          <p:cNvSpPr/>
          <p:nvPr/>
        </p:nvSpPr>
        <p:spPr>
          <a:xfrm>
            <a:off x="390418" y="1627305"/>
            <a:ext cx="5106739" cy="51022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E50EE7B-634A-48EB-33FB-4B8C1BE6EEF8}"/>
              </a:ext>
            </a:extLst>
          </p:cNvPr>
          <p:cNvSpPr/>
          <p:nvPr/>
        </p:nvSpPr>
        <p:spPr>
          <a:xfrm>
            <a:off x="392753" y="1536303"/>
            <a:ext cx="5034820" cy="51403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242311" y="2055813"/>
            <a:ext cx="74494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8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8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8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5959" y="523045"/>
            <a:ext cx="11398790" cy="476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I.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40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5. </a:t>
            </a:r>
            <a:endParaRPr lang="en-US" sz="4000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40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40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40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4000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40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000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2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712" y="205477"/>
            <a:ext cx="11848288" cy="5852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4400" b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400" kern="1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hát:Trời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400" kern="1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05 (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endParaRPr lang="en-US" sz="4400" kern="1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1-5, 01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4400" kern="1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4400" b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1-5,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4400" kern="1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524" y="195750"/>
            <a:ext cx="11796408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32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kern="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kern="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200" b="1" kern="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i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(3-4 </a:t>
            </a:r>
            <a:r>
              <a:rPr lang="en-US" sz="3200" i="1" kern="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i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07000"/>
              </a:lnSpc>
              <a:spcAft>
                <a:spcPts val="0"/>
              </a:spcAft>
            </a:pP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TroiNangTroiMua-BeMinhVy-6817907">
            <a:hlinkClick r:id="" action="ppaction://media"/>
            <a:extLst>
              <a:ext uri="{FF2B5EF4-FFF2-40B4-BE49-F238E27FC236}">
                <a16:creationId xmlns:a16="http://schemas.microsoft.com/office/drawing/2014/main" xmlns="" id="{72F98743-262F-674A-DBE3-88947C46C0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2800" y="1970314"/>
            <a:ext cx="3747305" cy="232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5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4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5847" y="197801"/>
            <a:ext cx="1185203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/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32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fontAlgn="base"/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en-US" sz="32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fontAlgn="base"/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457200" fontAlgn="base"/>
            <a:endParaRPr lang="en-US" sz="3200" kern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fontAlgn="base"/>
            <a:endParaRPr lang="en-US" sz="3200" kern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fontAlgn="base"/>
            <a:endParaRPr lang="en-US" sz="3200" kern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fontAlgn="base"/>
            <a:endParaRPr lang="en-US" sz="3200" kern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fontAlgn="base"/>
            <a:endParaRPr lang="en-US" sz="3200" kern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fontAlgn="base"/>
            <a:endParaRPr lang="en-US" sz="3200" kern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fontAlgn="base"/>
            <a:r>
              <a:rPr lang="vi-VN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Mời cả lớp, nhóm, cá nhân trẻ đếm số lượng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vi-VN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indent="457200" fontAlgn="base"/>
            <a:r>
              <a:rPr lang="vi-VN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Mời trẻ gắn thẻ số tương ứng với số lượng. </a:t>
            </a:r>
          </a:p>
        </p:txBody>
      </p:sp>
      <p:pic>
        <p:nvPicPr>
          <p:cNvPr id="3" name="Picture 2" descr="A cartoon of a cat&#10;&#10;Description automatically generated with low confidence">
            <a:extLst>
              <a:ext uri="{FF2B5EF4-FFF2-40B4-BE49-F238E27FC236}">
                <a16:creationId xmlns:a16="http://schemas.microsoft.com/office/drawing/2014/main" xmlns="" id="{FB101598-DBD8-E19A-2D41-98427D4F9D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9" y="1886321"/>
            <a:ext cx="1855071" cy="2548951"/>
          </a:xfrm>
          <a:prstGeom prst="rect">
            <a:avLst/>
          </a:prstGeom>
        </p:spPr>
      </p:pic>
      <p:pic>
        <p:nvPicPr>
          <p:cNvPr id="6" name="Picture 5" descr="A cartoon of a cat&#10;&#10;Description automatically generated with low confidence">
            <a:extLst>
              <a:ext uri="{FF2B5EF4-FFF2-40B4-BE49-F238E27FC236}">
                <a16:creationId xmlns:a16="http://schemas.microsoft.com/office/drawing/2014/main" xmlns="" id="{E6176712-33BF-33DF-7AF2-0E7FAAB291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33" y="1921193"/>
            <a:ext cx="1855071" cy="2548951"/>
          </a:xfrm>
          <a:prstGeom prst="rect">
            <a:avLst/>
          </a:prstGeom>
        </p:spPr>
      </p:pic>
      <p:pic>
        <p:nvPicPr>
          <p:cNvPr id="8" name="Picture 7" descr="A cartoon of a cat&#10;&#10;Description automatically generated with low confidence">
            <a:extLst>
              <a:ext uri="{FF2B5EF4-FFF2-40B4-BE49-F238E27FC236}">
                <a16:creationId xmlns:a16="http://schemas.microsoft.com/office/drawing/2014/main" xmlns="" id="{1FE9CD0F-8945-7B2E-B190-FC1C33D73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44" y="1886321"/>
            <a:ext cx="1855071" cy="2548951"/>
          </a:xfrm>
          <a:prstGeom prst="rect">
            <a:avLst/>
          </a:prstGeom>
        </p:spPr>
      </p:pic>
      <p:pic>
        <p:nvPicPr>
          <p:cNvPr id="9" name="Picture 8" descr="A cartoon of a cat&#10;&#10;Description automatically generated with low confidence">
            <a:extLst>
              <a:ext uri="{FF2B5EF4-FFF2-40B4-BE49-F238E27FC236}">
                <a16:creationId xmlns:a16="http://schemas.microsoft.com/office/drawing/2014/main" xmlns="" id="{3AF27368-3A67-8533-D50D-3BC6B1717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215" y="1883575"/>
            <a:ext cx="1855071" cy="2548951"/>
          </a:xfrm>
          <a:prstGeom prst="rect">
            <a:avLst/>
          </a:prstGeom>
        </p:spPr>
      </p:pic>
      <p:pic>
        <p:nvPicPr>
          <p:cNvPr id="10" name="Picture 9" descr="A cartoon of a cat&#10;&#10;Description automatically generated with low confidence">
            <a:extLst>
              <a:ext uri="{FF2B5EF4-FFF2-40B4-BE49-F238E27FC236}">
                <a16:creationId xmlns:a16="http://schemas.microsoft.com/office/drawing/2014/main" xmlns="" id="{032E7513-3F5C-8ED8-0FCA-D3A12DE8E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749" y="1814682"/>
            <a:ext cx="1855071" cy="25489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0499158-801C-5583-4976-D1ABE5A8191D}"/>
              </a:ext>
            </a:extLst>
          </p:cNvPr>
          <p:cNvSpPr/>
          <p:nvPr/>
        </p:nvSpPr>
        <p:spPr>
          <a:xfrm>
            <a:off x="9967260" y="2391893"/>
            <a:ext cx="1491343" cy="2227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65262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3771" y="702530"/>
            <a:ext cx="11005458" cy="443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lnSpc>
                <a:spcPct val="107000"/>
              </a:lnSpc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So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 </a:t>
            </a:r>
            <a:r>
              <a:rPr lang="en-US" sz="3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(13-14 </a:t>
            </a:r>
            <a:r>
              <a:rPr lang="en-US" sz="3200" i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kern="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</a:pPr>
            <a:r>
              <a:rPr lang="en-US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lang="en-US" sz="24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kern="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buFontTx/>
              <a:buChar char="-"/>
            </a:pPr>
            <a:r>
              <a:rPr lang="en-US" sz="24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en-US" sz="2400" kern="100" dirty="0" smtClean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buFontTx/>
              <a:buChar char="-"/>
            </a:pPr>
            <a:r>
              <a:rPr lang="en-US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en-US" sz="2400" kern="100" dirty="0" smtClean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buFontTx/>
              <a:buChar char="-"/>
            </a:pPr>
            <a:r>
              <a:rPr lang="en-US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en-US" sz="2400" kern="100" dirty="0" smtClean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buFontTx/>
              <a:buChar char="-"/>
            </a:pPr>
            <a:r>
              <a:rPr lang="en-US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 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endParaRPr lang="en-US" sz="2400" kern="100" dirty="0" smtClean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buFontTx/>
              <a:buChar char="-"/>
            </a:pPr>
            <a:r>
              <a:rPr lang="en-US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fontAlgn="base">
              <a:lnSpc>
                <a:spcPct val="107000"/>
              </a:lnSpc>
            </a:pPr>
            <a:endParaRPr lang="en-US" sz="3200" kern="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o.remove.bg/downloads/e9c74b9c-919c-4666-896a-4e17d5ebc3e2/image-removebg-preview.png">
            <a:extLst>
              <a:ext uri="{FF2B5EF4-FFF2-40B4-BE49-F238E27FC236}">
                <a16:creationId xmlns:a16="http://schemas.microsoft.com/office/drawing/2014/main" xmlns="" id="{6908CA26-F0D4-C6CD-1967-864B347B7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381" y="1317153"/>
            <a:ext cx="2429318" cy="189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o.remove.bg/downloads/e9c74b9c-919c-4666-896a-4e17d5ebc3e2/image-removebg-preview.png">
            <a:extLst>
              <a:ext uri="{FF2B5EF4-FFF2-40B4-BE49-F238E27FC236}">
                <a16:creationId xmlns:a16="http://schemas.microsoft.com/office/drawing/2014/main" xmlns="" id="{30ED93B4-C432-E642-7317-0674E9513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19" y="1317153"/>
            <a:ext cx="2429318" cy="189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o.remove.bg/downloads/e9c74b9c-919c-4666-896a-4e17d5ebc3e2/image-removebg-preview.png">
            <a:extLst>
              <a:ext uri="{FF2B5EF4-FFF2-40B4-BE49-F238E27FC236}">
                <a16:creationId xmlns:a16="http://schemas.microsoft.com/office/drawing/2014/main" xmlns="" id="{D59A5F1B-D847-5C40-C757-719A5D654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16" y="1297512"/>
            <a:ext cx="2429318" cy="189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o.remove.bg/downloads/e9c74b9c-919c-4666-896a-4e17d5ebc3e2/image-removebg-preview.png">
            <a:extLst>
              <a:ext uri="{FF2B5EF4-FFF2-40B4-BE49-F238E27FC236}">
                <a16:creationId xmlns:a16="http://schemas.microsoft.com/office/drawing/2014/main" xmlns="" id="{C152CD8C-519D-F7E5-54CE-8237F5598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68" y="1286141"/>
            <a:ext cx="2429318" cy="189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o.remove.bg/downloads/e9c74b9c-919c-4666-896a-4e17d5ebc3e2/image-removebg-preview.png">
            <a:extLst>
              <a:ext uri="{FF2B5EF4-FFF2-40B4-BE49-F238E27FC236}">
                <a16:creationId xmlns:a16="http://schemas.microsoft.com/office/drawing/2014/main" xmlns="" id="{066FC6D7-ECDB-138F-C93A-FA238D856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687" y="1317153"/>
            <a:ext cx="2429318" cy="189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2DC7056C-09CA-747C-4CBA-F92056998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034" y="3231849"/>
            <a:ext cx="2133998" cy="239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EC767466-D926-12FA-3B4D-7B14CA3FC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30" y="3308537"/>
            <a:ext cx="2185165" cy="239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B7A40936-1411-D400-0134-217B6C62B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733" y="3177420"/>
            <a:ext cx="2151641" cy="239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251491"/>
            <a:ext cx="2111829" cy="239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260568" y="2541526"/>
            <a:ext cx="2685447" cy="2668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DC8E7274-2386-6ACF-F4A7-D61B4153F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46" y="3188791"/>
            <a:ext cx="2086663" cy="239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0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.remove.bg/downloads/e9c74b9c-919c-4666-896a-4e17d5ebc3e2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" y="1237418"/>
            <a:ext cx="2645992" cy="17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o.remove.bg/downloads/e9c74b9c-919c-4666-896a-4e17d5ebc3e2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46" y="1237418"/>
            <a:ext cx="2645992" cy="17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o.remove.bg/downloads/e9c74b9c-919c-4666-896a-4e17d5ebc3e2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575" y="1237418"/>
            <a:ext cx="2645992" cy="17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o.remove.bg/downloads/e9c74b9c-919c-4666-896a-4e17d5ebc3e2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45" y="1237418"/>
            <a:ext cx="2645992" cy="17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o.remove.bg/downloads/e9c74b9c-919c-4666-896a-4e17d5ebc3e2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620" y="1237418"/>
            <a:ext cx="2645992" cy="17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o.remove.bg/downloads/57e18779-1e55-4370-852d-e8f22d9be1de/image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9" y="3287095"/>
            <a:ext cx="2029839" cy="20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o.remove.bg/downloads/57e18779-1e55-4370-852d-e8f22d9be1de/image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852" y="3287098"/>
            <a:ext cx="2029839" cy="20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o.remove.bg/downloads/57e18779-1e55-4370-852d-e8f22d9be1de/image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60" y="3287097"/>
            <a:ext cx="2029839" cy="20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o.remove.bg/downloads/57e18779-1e55-4370-852d-e8f22d9be1de/image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021" y="3287098"/>
            <a:ext cx="2029839" cy="20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o.remove.bg/downloads/57e18779-1e55-4370-852d-e8f22d9be1de/image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398" y="3287096"/>
            <a:ext cx="2029839" cy="20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8712" y="67540"/>
            <a:ext cx="1066056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en-US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05 </a:t>
            </a:r>
            <a:r>
              <a:rPr lang="en-US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r>
              <a:rPr lang="en-US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base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en-US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18544" y="2432712"/>
            <a:ext cx="1191663" cy="2208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1782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3771" y="1061198"/>
            <a:ext cx="10580916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lnSpc>
                <a:spcPct val="107000"/>
              </a:lnSpc>
              <a:spcAft>
                <a:spcPts val="0"/>
              </a:spcAft>
            </a:pP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05 con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fontAlgn="base">
              <a:lnSpc>
                <a:spcPct val="107000"/>
              </a:lnSpc>
              <a:spcAft>
                <a:spcPts val="0"/>
              </a:spcAft>
            </a:pP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fontAlgn="base">
              <a:lnSpc>
                <a:spcPct val="107000"/>
              </a:lnSpc>
              <a:spcAft>
                <a:spcPts val="0"/>
              </a:spcAft>
            </a:pP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fontAlgn="base">
              <a:lnSpc>
                <a:spcPct val="107000"/>
              </a:lnSpc>
              <a:spcAft>
                <a:spcPts val="0"/>
              </a:spcAft>
            </a:pP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fontAlgn="base">
              <a:lnSpc>
                <a:spcPct val="107000"/>
              </a:lnSpc>
              <a:spcAft>
                <a:spcPts val="0"/>
              </a:spcAft>
            </a:pP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222</Words>
  <Application>Microsoft Office PowerPoint</Application>
  <PresentationFormat>Custom</PresentationFormat>
  <Paragraphs>69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.VnAvant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Lần 1: Hãy khoanh tròn nhóm có số lượng quả nhiều hơn</vt:lpstr>
      <vt:lpstr>Lần 2: Hãy khoanh tròn nhóm có số lượng con vật ít hơn 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2023-05-07T06:42:11Z</dcterms:created>
  <dcterms:modified xsi:type="dcterms:W3CDTF">2023-05-08T08:15:37Z</dcterms:modified>
</cp:coreProperties>
</file>