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045" autoAdjust="0"/>
  </p:normalViewPr>
  <p:slideViewPr>
    <p:cSldViewPr snapToGrid="0">
      <p:cViewPr varScale="1">
        <p:scale>
          <a:sx n="67" d="100"/>
          <a:sy n="67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67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83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1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4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45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92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75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040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0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94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0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0868D-2E54-40FD-A148-1B00C7B251D5}" type="datetimeFigureOut">
              <a:rPr lang="en-US" smtClean="0"/>
              <a:t>5/8/2023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9186-594D-47AD-8D08-1A2CD74BF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7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7" Type="http://schemas.openxmlformats.org/officeDocument/2006/relationships/image" Target="../media/image6.png"/><Relationship Id="rId2" Type="http://schemas.microsoft.com/office/2007/relationships/media" Target="../media/media1.mp3"/><Relationship Id="rId1" Type="http://schemas.openxmlformats.org/officeDocument/2006/relationships/video" Target="https://www.youtube.com/embed/BViEcjpS52g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WordArt 5"/>
          <p:cNvSpPr>
            <a:spLocks noChangeArrowheads="1" noChangeShapeType="1" noTextEdit="1"/>
          </p:cNvSpPr>
          <p:nvPr/>
        </p:nvSpPr>
        <p:spPr bwMode="auto">
          <a:xfrm>
            <a:off x="2451483" y="1118374"/>
            <a:ext cx="6994075" cy="110926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/>
              </a:rPr>
              <a:t>Giáo Án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75520" y="2305615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Hoạt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quen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toán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SỬ DỤNG CÁC HÌNH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HÌNH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HỌC ĐỂ CHẮP GHÉP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kiến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thời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gian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20-25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phút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Độ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3-4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tuổi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viên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Nguyễn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Thị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Thấm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5268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 rot="16200000" flipH="1">
            <a:off x="4714082" y="2124835"/>
            <a:ext cx="2968625" cy="2995613"/>
          </a:xfrm>
          <a:prstGeom prst="rtTriangl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 rot="5400000" flipH="1">
            <a:off x="2375694" y="2124834"/>
            <a:ext cx="2968625" cy="2995612"/>
          </a:xfrm>
          <a:prstGeom prst="rtTriangl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" name="Rectangle 1"/>
          <p:cNvSpPr/>
          <p:nvPr/>
        </p:nvSpPr>
        <p:spPr>
          <a:xfrm>
            <a:off x="2057400" y="228601"/>
            <a:ext cx="8133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tam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endParaRPr lang="en-U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3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58 0.00532 L 0.19062 -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6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343400" y="762000"/>
            <a:ext cx="2971800" cy="14478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323944" y="5001640"/>
            <a:ext cx="2971800" cy="152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827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6111 L -3.33333E-6 0.1888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2222 L 0.00222 -0.2217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5150"/>
          </a:xfrm>
          <a:prstGeom prst="rect">
            <a:avLst/>
          </a:prstGeom>
        </p:spPr>
      </p:pic>
      <p:sp>
        <p:nvSpPr>
          <p:cNvPr id="2051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2971800" y="1143000"/>
            <a:ext cx="6248400" cy="1676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25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kern="1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28471" y="3124200"/>
            <a:ext cx="6535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Chắp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ghép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hình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cầu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cô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20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39857"/>
          </a:xfrm>
        </p:spPr>
      </p:pic>
      <p:sp>
        <p:nvSpPr>
          <p:cNvPr id="5" name="Rectangle 4"/>
          <p:cNvSpPr/>
          <p:nvPr/>
        </p:nvSpPr>
        <p:spPr>
          <a:xfrm>
            <a:off x="2377566" y="1898303"/>
            <a:ext cx="721832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Trò</a:t>
            </a:r>
            <a:r>
              <a:rPr lang="en-US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 </a:t>
            </a:r>
            <a:r>
              <a:rPr lang="en-US" sz="5400" b="1" dirty="0" err="1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chơi</a:t>
            </a:r>
            <a:r>
              <a:rPr lang="en-US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it-IT" sz="5400" b="1" dirty="0">
                <a:ln w="22225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Bé sáng tạo với hình học</a:t>
            </a:r>
            <a:endParaRPr lang="en-US" sz="5400" b="1" dirty="0">
              <a:ln w="22225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83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9" y="18684"/>
            <a:ext cx="12297507" cy="68393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801815" y="1665214"/>
            <a:ext cx="647113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6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bé</a:t>
            </a:r>
          </a:p>
        </p:txBody>
      </p:sp>
    </p:spTree>
    <p:extLst>
      <p:ext uri="{BB962C8B-B14F-4D97-AF65-F5344CB8AC3E}">
        <p14:creationId xmlns:p14="http://schemas.microsoft.com/office/powerpoint/2010/main" val="22756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6210300" y="1600200"/>
            <a:ext cx="3886200" cy="2438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352800" y="380613"/>
            <a:ext cx="1905000" cy="3733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8" name="AutoShape 6"/>
          <p:cNvSpPr>
            <a:spLocks noChangeArrowheads="1"/>
          </p:cNvSpPr>
          <p:nvPr/>
        </p:nvSpPr>
        <p:spPr bwMode="auto">
          <a:xfrm>
            <a:off x="1580744" y="4495800"/>
            <a:ext cx="1447800" cy="15240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6389" name="AutoShape 7"/>
          <p:cNvSpPr>
            <a:spLocks noChangeArrowheads="1"/>
          </p:cNvSpPr>
          <p:nvPr/>
        </p:nvSpPr>
        <p:spPr bwMode="auto">
          <a:xfrm>
            <a:off x="9019164" y="4370960"/>
            <a:ext cx="1447800" cy="15240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4191000" y="5943600"/>
            <a:ext cx="396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0000FF"/>
                </a:solidFill>
              </a:rPr>
              <a:t>Xe ô tô tải</a:t>
            </a:r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841441" y="1721498"/>
            <a:ext cx="1066800" cy="2362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79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7 0.01111 L -0.0793 0.0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0.23333 -0.000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023 -0.06574 C -0.08541 -0.08473 -0.07877 -0.10278 -0.06536 -0.10278 C -0.05013 -0.10278 -0.04492 -0.08473 -0.0401 -0.06574 C -0.03307 -0.04468 -0.02825 -0.02385 -0.0112 -0.02385 C 0.00404 -0.02385 0.00886 -0.04468 0.0155 -0.06574 C 0.01875 -0.08473 0.02552 -0.10278 0.04063 -0.10278 C 0.05404 -0.10278 0.06094 -0.08473 0.06602 -0.06574 C 0.07123 -0.04468 0.07787 -0.02385 0.0931 -0.02385 C 0.10821 -0.02385 0.11979 -0.06574 0.11979 -0.06551 C 0.12487 -0.08473 0.13021 -0.10278 0.14505 -0.10278 C 0.16016 -0.10278 0.1655 -0.08473 0.17058 -0.06574 C 0.17735 -0.04468 0.18216 -0.02385 0.19922 -0.02385 C 0.21407 -0.02385 0.21914 -0.04468 0.22435 -0.06574 C 0.23099 -0.08473 0.23581 -0.10278 0.25104 -0.10278 C 0.26446 -0.10278 0.2711 -0.08473 0.27643 -0.06574 C 0.28151 -0.04468 0.28828 -0.02385 0.30339 -0.02385 C 0.31862 -0.02385 0.32344 -0.04468 0.33047 -0.06574 " pathEditMode="relative" rAng="0" ptsTypes="AAAAAAAAAAAAAAAAA">
                                      <p:cBhvr>
                                        <p:cTn id="3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29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0.04051 C 0.00404 -0.10741 -0.04596 -0.16551 -0.11302 -0.16944 C -0.17708 -0.17454 -0.23698 -0.1294 -0.24102 -0.06458 C -0.24596 -0.0044 -0.20404 0.05139 -0.14388 0.05556 C -0.08906 0.05856 -0.03698 0.02153 -0.03294 -0.03449 C -0.02904 -0.08542 -0.06406 -0.13357 -0.11498 -0.1375 C -0.16198 -0.14051 -0.20612 -0.10949 -0.20899 -0.0625 C -0.21198 -0.0206 -0.18399 0.0206 -0.14206 0.02245 C -0.10404 0.02546 -0.0681 0.00139 -0.06498 -0.03657 C -0.06302 -0.0706 -0.08399 -0.10347 -0.11706 -0.10556 C -0.14596 -0.10741 -0.175 -0.08958 -0.17708 -0.06042 C -0.17904 -0.03542 -0.16406 -0.01157 -0.13998 -0.00949 C -0.11992 -0.00741 -0.09896 -0.01852 -0.09792 -0.03843 C -0.09596 -0.0544 -0.10404 -0.07153 -0.11888 -0.07361 C -0.13112 -0.07361 -0.1431 -0.06944 -0.14492 -0.05857 C -0.14596 -0.05162 -0.14388 -0.04444 -0.13802 -0.04144 C -0.13503 -0.04051 -0.13294 -0.04051 -0.13008 -0.04144 " pathEditMode="relative" rAng="0" ptsTypes="AAAAAAAAAAAAAAAAA">
                                      <p:cBhvr>
                                        <p:cTn id="3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7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5365" grpId="0" animBg="1"/>
      <p:bldP spid="16388" grpId="0" animBg="1"/>
      <p:bldP spid="16388" grpId="1" animBg="1"/>
      <p:bldP spid="16389" grpId="0" animBg="1"/>
      <p:bldP spid="16389" grpId="1" animBg="1"/>
      <p:bldP spid="16390" grpId="0"/>
      <p:bldP spid="16391" grpId="0" animBg="1"/>
      <p:bldP spid="1639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 rot="10800000">
            <a:off x="4191000" y="3505200"/>
            <a:ext cx="3886200" cy="2438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1" name="AutoShape 5"/>
          <p:cNvSpPr>
            <a:spLocks noChangeArrowheads="1"/>
          </p:cNvSpPr>
          <p:nvPr/>
        </p:nvSpPr>
        <p:spPr bwMode="auto">
          <a:xfrm rot="5400000" flipV="1">
            <a:off x="1376968" y="3695700"/>
            <a:ext cx="2438400" cy="2057400"/>
          </a:xfrm>
          <a:prstGeom prst="rtTriangl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 rot="31875" flipV="1">
            <a:off x="8395799" y="3550875"/>
            <a:ext cx="2283647" cy="2458391"/>
          </a:xfrm>
          <a:prstGeom prst="rtTriangle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 rot="19000508" flipH="1">
            <a:off x="7284197" y="817204"/>
            <a:ext cx="1801912" cy="1892564"/>
          </a:xfrm>
          <a:prstGeom prst="rtTriangle">
            <a:avLst/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4038600" y="6096000"/>
            <a:ext cx="3657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solidFill>
                  <a:srgbClr val="0000FF"/>
                </a:solidFill>
              </a:rPr>
              <a:t>Thuyền Buồm</a:t>
            </a: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 rot="8061402" flipH="1">
            <a:off x="2647727" y="695673"/>
            <a:ext cx="2467365" cy="2240998"/>
          </a:xfrm>
          <a:prstGeom prst="rtTriangle">
            <a:avLst/>
          </a:prstGeom>
          <a:solidFill>
            <a:srgbClr val="FFFF00"/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25018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27 -4.81481E-6 L 0.15573 -4.8148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456 4.07407E-6 L -0.16328 0.062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97 1.11111E-6 L 0.04818 1.1111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73 -0.00648 L -0.02773 -0.006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1" grpId="1" animBg="1"/>
      <p:bldP spid="17412" grpId="0" animBg="1"/>
      <p:bldP spid="17412" grpId="1" animBg="1"/>
      <p:bldP spid="17413" grpId="0" animBg="1"/>
      <p:bldP spid="17413" grpId="1" animBg="1"/>
      <p:bldP spid="17415" grpId="0" animBg="1"/>
      <p:bldP spid="1741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5105400" y="1447800"/>
            <a:ext cx="2819400" cy="1981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5105400" y="3429000"/>
            <a:ext cx="2819400" cy="2286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5257800" y="1828800"/>
            <a:ext cx="609600" cy="1524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7162800" y="1781369"/>
            <a:ext cx="609600" cy="7620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6210300" y="4314631"/>
            <a:ext cx="609600" cy="1371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5" name="Rectangle 17"/>
          <p:cNvSpPr>
            <a:spLocks noChangeArrowheads="1"/>
          </p:cNvSpPr>
          <p:nvPr/>
        </p:nvSpPr>
        <p:spPr bwMode="auto">
          <a:xfrm>
            <a:off x="5410200" y="3733800"/>
            <a:ext cx="609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7162800" y="3733800"/>
            <a:ext cx="609600" cy="6096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7" name="AutoShape 19"/>
          <p:cNvSpPr>
            <a:spLocks noChangeArrowheads="1"/>
          </p:cNvSpPr>
          <p:nvPr/>
        </p:nvSpPr>
        <p:spPr bwMode="auto">
          <a:xfrm>
            <a:off x="5105400" y="381000"/>
            <a:ext cx="2819400" cy="1066800"/>
          </a:xfrm>
          <a:prstGeom prst="triangle">
            <a:avLst>
              <a:gd name="adj" fmla="val 50000"/>
            </a:avLst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8442" name="Text Box 20"/>
          <p:cNvSpPr txBox="1">
            <a:spLocks noChangeArrowheads="1"/>
          </p:cNvSpPr>
          <p:nvPr/>
        </p:nvSpPr>
        <p:spPr bwMode="auto">
          <a:xfrm>
            <a:off x="4419600" y="5943601"/>
            <a:ext cx="4343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0000FF"/>
                </a:solidFill>
              </a:rPr>
              <a:t>Ngôi nhà của bé</a:t>
            </a:r>
          </a:p>
        </p:txBody>
      </p:sp>
    </p:spTree>
    <p:extLst>
      <p:ext uri="{BB962C8B-B14F-4D97-AF65-F5344CB8AC3E}">
        <p14:creationId xmlns:p14="http://schemas.microsoft.com/office/powerpoint/2010/main" val="288723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74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7"/>
          <p:cNvSpPr>
            <a:spLocks noChangeArrowheads="1"/>
          </p:cNvSpPr>
          <p:nvPr/>
        </p:nvSpPr>
        <p:spPr bwMode="auto">
          <a:xfrm rot="13418551" flipH="1">
            <a:off x="2027312" y="413661"/>
            <a:ext cx="1965325" cy="1914525"/>
          </a:xfrm>
          <a:prstGeom prst="rtTriangle">
            <a:avLst/>
          </a:prstGeom>
          <a:solidFill>
            <a:srgbClr val="0DA31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0" name="AutoShape 7"/>
          <p:cNvSpPr>
            <a:spLocks noChangeArrowheads="1"/>
          </p:cNvSpPr>
          <p:nvPr/>
        </p:nvSpPr>
        <p:spPr bwMode="auto">
          <a:xfrm rot="13448785" flipH="1">
            <a:off x="8085388" y="795053"/>
            <a:ext cx="1965325" cy="1914525"/>
          </a:xfrm>
          <a:prstGeom prst="rtTriangle">
            <a:avLst/>
          </a:prstGeom>
          <a:solidFill>
            <a:srgbClr val="0DA31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562849" y="4648200"/>
            <a:ext cx="609600" cy="12192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5972345"/>
            <a:ext cx="365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</a:rPr>
              <a:t>Cây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thông</a:t>
            </a:r>
            <a:endParaRPr lang="en-US" sz="3200" b="1" dirty="0">
              <a:solidFill>
                <a:srgbClr val="0000FF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 rot="13448785" flipH="1">
            <a:off x="4961187" y="2197778"/>
            <a:ext cx="1965325" cy="1914525"/>
          </a:xfrm>
          <a:prstGeom prst="rtTriangle">
            <a:avLst/>
          </a:prstGeom>
          <a:solidFill>
            <a:srgbClr val="0DA311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15932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534 4.44444E-6 L -0.04896 0.07129 C -0.00221 0.08634 0.02396 0.10879 0.02396 0.13217 C 0.02396 0.15879 -0.00221 0.18009 -0.04896 0.19513 L -0.25534 0.26666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1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2384 L 0.22956 0.1238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ChangeArrowheads="1"/>
          </p:cNvSpPr>
          <p:nvPr/>
        </p:nvSpPr>
        <p:spPr bwMode="auto">
          <a:xfrm>
            <a:off x="5257800" y="3733800"/>
            <a:ext cx="1066800" cy="2057400"/>
          </a:xfrm>
          <a:prstGeom prst="rect">
            <a:avLst/>
          </a:prstGeom>
          <a:solidFill>
            <a:srgbClr val="66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2209800" y="2438400"/>
            <a:ext cx="1600200" cy="1676400"/>
          </a:xfrm>
          <a:prstGeom prst="flowChartConnector">
            <a:avLst/>
          </a:prstGeom>
          <a:solidFill>
            <a:srgbClr val="0DA31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B050"/>
              </a:solidFill>
            </a:endParaRPr>
          </a:p>
        </p:txBody>
      </p:sp>
      <p:sp>
        <p:nvSpPr>
          <p:cNvPr id="20484" name="AutoShape 6"/>
          <p:cNvSpPr>
            <a:spLocks noChangeArrowheads="1"/>
          </p:cNvSpPr>
          <p:nvPr/>
        </p:nvSpPr>
        <p:spPr bwMode="auto">
          <a:xfrm>
            <a:off x="8382000" y="2514600"/>
            <a:ext cx="1600200" cy="1676400"/>
          </a:xfrm>
          <a:prstGeom prst="flowChartConnector">
            <a:avLst/>
          </a:prstGeom>
          <a:solidFill>
            <a:srgbClr val="0DA31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B050"/>
              </a:solidFill>
            </a:endParaRPr>
          </a:p>
        </p:txBody>
      </p:sp>
      <p:sp>
        <p:nvSpPr>
          <p:cNvPr id="20485" name="AutoShape 6"/>
          <p:cNvSpPr>
            <a:spLocks noChangeArrowheads="1"/>
          </p:cNvSpPr>
          <p:nvPr/>
        </p:nvSpPr>
        <p:spPr bwMode="auto">
          <a:xfrm>
            <a:off x="5029200" y="76200"/>
            <a:ext cx="1600200" cy="1676400"/>
          </a:xfrm>
          <a:prstGeom prst="flowChartConnector">
            <a:avLst/>
          </a:prstGeom>
          <a:solidFill>
            <a:srgbClr val="0DA31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19500" y="5943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1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94 -0.01667 L 0.02253 0.03148 C 0.03321 0.04236 0.04974 0.04838 0.06693 0.04838 C 0.08659 0.04838 0.10235 0.04236 0.11316 0.03148 L 0.16589 -0.01667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735 1.11111E-6 L -0.20183 -0.0333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1 -3.33333E-6 L 0.0056 0.166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0484" grpId="0" animBg="1"/>
      <p:bldP spid="204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WordArt 5"/>
          <p:cNvSpPr>
            <a:spLocks noChangeArrowheads="1" noChangeShapeType="1" noTextEdit="1"/>
          </p:cNvSpPr>
          <p:nvPr/>
        </p:nvSpPr>
        <p:spPr bwMode="auto">
          <a:xfrm>
            <a:off x="2809852" y="2928935"/>
            <a:ext cx="6929486" cy="2440001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96111" y="848339"/>
            <a:ext cx="1130354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Mục tiêu</a:t>
            </a:r>
            <a:endParaRPr lang="en-US" sz="2800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hình, hình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hình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cực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spc="-3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3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18441"/>
      </p:ext>
    </p:extLst>
  </p:cSld>
  <p:clrMapOvr>
    <a:masterClrMapping/>
  </p:clrMapOvr>
  <p:transition spd="slow"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6"/>
          <p:cNvSpPr>
            <a:spLocks noChangeArrowheads="1"/>
          </p:cNvSpPr>
          <p:nvPr/>
        </p:nvSpPr>
        <p:spPr bwMode="auto">
          <a:xfrm>
            <a:off x="8153400" y="1600200"/>
            <a:ext cx="1447800" cy="1524000"/>
          </a:xfrm>
          <a:prstGeom prst="flowChartConnector">
            <a:avLst/>
          </a:prstGeom>
          <a:solidFill>
            <a:srgbClr val="0DA31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rgbClr val="00B050"/>
              </a:solidFill>
            </a:endParaRPr>
          </a:p>
        </p:txBody>
      </p:sp>
      <p:sp>
        <p:nvSpPr>
          <p:cNvPr id="21507" name="AutoShape 6"/>
          <p:cNvSpPr>
            <a:spLocks noChangeArrowheads="1"/>
          </p:cNvSpPr>
          <p:nvPr/>
        </p:nvSpPr>
        <p:spPr bwMode="auto">
          <a:xfrm>
            <a:off x="5067300" y="1600200"/>
            <a:ext cx="1447800" cy="1524000"/>
          </a:xfrm>
          <a:prstGeom prst="flowChartConnector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1508" name="AutoShape 6"/>
          <p:cNvSpPr>
            <a:spLocks noChangeArrowheads="1"/>
          </p:cNvSpPr>
          <p:nvPr/>
        </p:nvSpPr>
        <p:spPr bwMode="auto">
          <a:xfrm>
            <a:off x="2286000" y="1600200"/>
            <a:ext cx="1447800" cy="1524000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4400">
              <a:solidFill>
                <a:schemeClr val="tx2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486400" y="5257800"/>
            <a:ext cx="609600" cy="1219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143000" y="164628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35 -0.13333 L -0.03191 -0.01481 C -0.09036 0.01042 -0.12253 0.04769 -0.12253 0.08704 C -0.12253 0.13149 -0.09036 0.1669 -0.03191 0.1919 L 0.22735 0.31112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0.00186 L 5.55112E-17 0.090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11 -0.00023 L -0.25873 -0.1335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92" y="-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  <p:bldP spid="215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5" name="Rectangle 4"/>
          <p:cNvSpPr/>
          <p:nvPr/>
        </p:nvSpPr>
        <p:spPr>
          <a:xfrm>
            <a:off x="1542142" y="0"/>
            <a:ext cx="88408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Vận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động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bài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hát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hình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" name="BViEcjpS52g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133783" y="1027906"/>
            <a:ext cx="7459284" cy="4195847"/>
          </a:xfrm>
          <a:prstGeom prst="rect">
            <a:avLst/>
          </a:prstGeom>
        </p:spPr>
      </p:pic>
      <p:pic>
        <p:nvPicPr>
          <p:cNvPr id="6" name="Bài hát hình dạng - Hình dạng cho trẻ em - Tìm hiểu hình dạng - hình dạng hình học - Shape Song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7930" y="533425"/>
            <a:ext cx="988961" cy="98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0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3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062" cy="6849208"/>
          </a:xfrm>
          <a:prstGeom prst="rect">
            <a:avLst/>
          </a:prstGeom>
        </p:spPr>
      </p:pic>
      <p:sp>
        <p:nvSpPr>
          <p:cNvPr id="22531" name="WordArt 7" descr="Narrow vertical"/>
          <p:cNvSpPr>
            <a:spLocks noChangeArrowheads="1" noChangeShapeType="1" noTextEdit="1"/>
          </p:cNvSpPr>
          <p:nvPr/>
        </p:nvSpPr>
        <p:spPr bwMode="auto">
          <a:xfrm>
            <a:off x="2437058" y="939311"/>
            <a:ext cx="6829425" cy="3009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blipFill dpi="0" rotWithShape="0">
                <a:blip r:embed="rId3"/>
                <a:srcRect/>
                <a:tile tx="0" ty="0" sx="100000" sy="100000" flip="none" algn="tl"/>
              </a:blip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44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309786" y="857232"/>
            <a:ext cx="8102630" cy="431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444"/>
              </a:avLst>
            </a:prstTxWarp>
          </a:bodyPr>
          <a:lstStyle/>
          <a:p>
            <a:pPr algn="ctr"/>
            <a:endParaRPr lang="vi-VN" sz="2000" i="1" kern="10" dirty="0">
              <a:ln w="50800">
                <a:solidFill>
                  <a:srgbClr val="008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WordArt 5" descr="Paper bag"/>
          <p:cNvSpPr>
            <a:spLocks noChangeArrowheads="1" noChangeShapeType="1" noTextEdit="1"/>
          </p:cNvSpPr>
          <p:nvPr/>
        </p:nvSpPr>
        <p:spPr bwMode="auto">
          <a:xfrm>
            <a:off x="2515936" y="263715"/>
            <a:ext cx="7087470" cy="2165329"/>
          </a:xfrm>
          <a:prstGeom prst="rect">
            <a:avLst/>
          </a:prstGeom>
        </p:spPr>
        <p:txBody>
          <a:bodyPr spcFirstLastPara="1" wrap="none" fromWordArt="1"/>
          <a:lstStyle/>
          <a:p>
            <a:pPr algn="ctr"/>
            <a:endParaRPr lang="vi-VN" sz="4000" b="1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endParaRPr lang="vi-VN" sz="4000" b="1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1: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hình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đã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: </a:t>
            </a:r>
            <a:endParaRPr lang="en-US" sz="4000" b="1" kern="10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0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hình </a:t>
            </a:r>
            <a:r>
              <a:rPr lang="en-US" sz="4000" b="1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vuông</a:t>
            </a:r>
            <a:r>
              <a:rPr lang="en-US" sz="40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4000" b="1" kern="10" dirty="0" err="1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hình</a:t>
            </a:r>
            <a:r>
              <a:rPr lang="en-US" sz="4000" b="1" kern="1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tròn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 hình tam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giác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, hình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chữ</a:t>
            </a:r>
            <a:r>
              <a:rPr lang="en-US" sz="40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0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/>
                <a:cs typeface="Times New Roman"/>
              </a:rPr>
              <a:t>nhật</a:t>
            </a:r>
            <a:endParaRPr lang="vi-VN" sz="4000" b="1" kern="1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34489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0.33333 L -4.16667E-6 -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 rot="10800000" flipV="1">
            <a:off x="4038600" y="3733800"/>
            <a:ext cx="4419600" cy="114299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 rot="8290815">
            <a:off x="3738546" y="1428736"/>
            <a:ext cx="4643470" cy="4214842"/>
          </a:xfrm>
          <a:prstGeom prst="rtTriangle">
            <a:avLst/>
          </a:prstGeom>
          <a:solidFill>
            <a:srgbClr val="FFFF0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243F6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TextBox 2"/>
          <p:cNvSpPr txBox="1"/>
          <p:nvPr/>
        </p:nvSpPr>
        <p:spPr>
          <a:xfrm>
            <a:off x="369651" y="417501"/>
            <a:ext cx="5330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287541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6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3581400" cy="572613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bốn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góc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bằng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giỏi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400" dirty="0"/>
              <a:t/>
            </a:r>
            <a:br>
              <a:rPr lang="en-US" sz="2400" dirty="0"/>
            </a:br>
            <a:endParaRPr lang="vi-VN" sz="2400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879976" y="533400"/>
            <a:ext cx="4359428" cy="4286280"/>
          </a:xfrm>
          <a:prstGeom prst="rect">
            <a:avLst/>
          </a:prstGeom>
          <a:solidFill>
            <a:srgbClr val="0070C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3F315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Tiêu đề 1"/>
          <p:cNvSpPr txBox="1">
            <a:spLocks/>
          </p:cNvSpPr>
          <p:nvPr/>
        </p:nvSpPr>
        <p:spPr bwMode="auto">
          <a:xfrm rot="10800000" flipV="1">
            <a:off x="6019800" y="4724400"/>
            <a:ext cx="4419600" cy="114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vi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95264"/>
      </p:ext>
    </p:extLst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50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09786" y="685800"/>
            <a:ext cx="7901014" cy="1066800"/>
          </a:xfrm>
        </p:spPr>
        <p:txBody>
          <a:bodyPr>
            <a:normAutofit/>
          </a:bodyPr>
          <a:lstStyle/>
          <a:p>
            <a:pPr algn="l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309786" y="1905000"/>
            <a:ext cx="7500990" cy="3124200"/>
          </a:xfrm>
          <a:prstGeom prst="rect">
            <a:avLst/>
          </a:prstGeom>
          <a:solidFill>
            <a:srgbClr val="00B050"/>
          </a:solidFill>
          <a:ln w="0">
            <a:noFill/>
            <a:miter lim="800000"/>
            <a:headEnd/>
            <a:tailEnd/>
          </a:ln>
          <a:effectLst>
            <a:outerShdw dist="28398" dir="3806097" algn="ctr" rotWithShape="0">
              <a:srgbClr val="974706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Tiêu đề 1"/>
          <p:cNvSpPr txBox="1">
            <a:spLocks/>
          </p:cNvSpPr>
          <p:nvPr/>
        </p:nvSpPr>
        <p:spPr bwMode="auto">
          <a:xfrm>
            <a:off x="3200400" y="53340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vi-V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773680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74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014413" y="274638"/>
            <a:ext cx="3581389" cy="467836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Chỉ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đứng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cạnh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  <a:r>
              <a:rPr lang="en-US" sz="2000" dirty="0">
                <a:solidFill>
                  <a:srgbClr val="0000FF"/>
                </a:solidFill>
              </a:rPr>
              <a:t>?</a:t>
            </a:r>
            <a:endParaRPr lang="vi-VN" sz="2000" dirty="0">
              <a:solidFill>
                <a:srgbClr val="0000FF"/>
              </a:solidFill>
            </a:endParaRPr>
          </a:p>
        </p:txBody>
      </p:sp>
      <p:sp>
        <p:nvSpPr>
          <p:cNvPr id="4098" name="Oval 2"/>
          <p:cNvSpPr>
            <a:spLocks noChangeArrowheads="1"/>
          </p:cNvSpPr>
          <p:nvPr/>
        </p:nvSpPr>
        <p:spPr bwMode="auto">
          <a:xfrm>
            <a:off x="4943872" y="304800"/>
            <a:ext cx="5509846" cy="5257800"/>
          </a:xfrm>
          <a:prstGeom prst="ellipse">
            <a:avLst/>
          </a:prstGeom>
          <a:solidFill>
            <a:srgbClr val="C00000"/>
          </a:soli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 dirty="0"/>
          </a:p>
        </p:txBody>
      </p:sp>
      <p:sp>
        <p:nvSpPr>
          <p:cNvPr id="4" name="Tiêu đề 1"/>
          <p:cNvSpPr txBox="1">
            <a:spLocks/>
          </p:cNvSpPr>
          <p:nvPr/>
        </p:nvSpPr>
        <p:spPr bwMode="auto">
          <a:xfrm>
            <a:off x="6248400" y="5562600"/>
            <a:ext cx="3276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vi-VN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3636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98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1717430" y="931983"/>
            <a:ext cx="9419493" cy="3429001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125"/>
              </a:avLst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  <a:p>
            <a:pPr algn="ctr"/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chắp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kern="1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hình </a:t>
            </a:r>
            <a:r>
              <a:rPr lang="en-US" sz="3600" b="1" kern="1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b="1" kern="10" dirty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625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572638" y="2276273"/>
            <a:ext cx="2362200" cy="2438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558720" y="2276273"/>
            <a:ext cx="2362200" cy="24384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endParaRPr lang="en-US" altLang="en-US"/>
          </a:p>
        </p:txBody>
      </p:sp>
      <p:sp>
        <p:nvSpPr>
          <p:cNvPr id="2" name="Rectangle 1"/>
          <p:cNvSpPr/>
          <p:nvPr/>
        </p:nvSpPr>
        <p:spPr>
          <a:xfrm>
            <a:off x="1657026" y="304801"/>
            <a:ext cx="8695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Ghép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hình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hình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36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nhật</a:t>
            </a:r>
            <a:endParaRPr lang="en-US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8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417 L -0.2013 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65" y="-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-2.22222E-6 L 0.17695 0.0009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320</TotalTime>
  <Words>263</Words>
  <Application>Microsoft Office PowerPoint</Application>
  <PresentationFormat>Custom</PresentationFormat>
  <Paragraphs>41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 Hình tam giác</vt:lpstr>
      <vt:lpstr>Vuông bốn góc Cạnh bằng nhau Bạn nào giỏi Đọc tên tôi? </vt:lpstr>
      <vt:lpstr>Đố bé đây là hình gì?</vt:lpstr>
      <vt:lpstr>Chỉ  lăn không đứng. Không cạnh, không góc. Đố bé hình gì?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thanh1</cp:lastModifiedBy>
  <cp:revision>30</cp:revision>
  <dcterms:created xsi:type="dcterms:W3CDTF">2022-07-18T02:42:26Z</dcterms:created>
  <dcterms:modified xsi:type="dcterms:W3CDTF">2023-05-08T12:07:45Z</dcterms:modified>
</cp:coreProperties>
</file>