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64" y="21771"/>
            <a:ext cx="9180264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133600" y="1219200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GIÁO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ÁN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838200" y="2514600"/>
            <a:ext cx="76200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833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MẮT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17"/>
          <p:cNvSpPr>
            <a:spLocks noChangeArrowheads="1" noChangeShapeType="1" noTextEdit="1"/>
          </p:cNvSpPr>
          <p:nvPr/>
        </p:nvSpPr>
        <p:spPr bwMode="auto">
          <a:xfrm>
            <a:off x="2438400" y="4495800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NGỌC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LAN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95600" y="53340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Lứa tuổi:  3-4 tuổi</a:t>
            </a:r>
          </a:p>
        </p:txBody>
      </p:sp>
    </p:spTree>
    <p:extLst>
      <p:ext uri="{BB962C8B-B14F-4D97-AF65-F5344CB8AC3E}">
        <p14:creationId xmlns:p14="http://schemas.microsoft.com/office/powerpoint/2010/main" val="41476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dministrator\Downloads\tải xuống lẹ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9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C:\Users\Administrator\Downloads\20230606_be-bi-dau-mat-su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121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C:\Users\Administrator\Downloads\tải xuốngcậ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90600" y="1083708"/>
            <a:ext cx="7543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xem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rửả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vi.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03 - 05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0" hangingPunct="0"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</a:pPr>
            <a:endParaRPr lang="nl-N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66800" y="1256222"/>
            <a:ext cx="7315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Cách chơi: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1 bạn lên bịt mắt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đứng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“Be, be, be”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nhau.Chú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Luật chơi: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sẽ thay thế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tổ chức cho trẻ 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2 - 3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53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80264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Đôi mắt của em , Đôi mắt xinh xinh - Nhạc thiếu nhi vui nhộn sôi độ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524000"/>
            <a:ext cx="2387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14400" y="794335"/>
            <a:ext cx="7467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Hoạt động khám phá khoa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20-25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de-DE" sz="2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I.Mục tiêu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1. Kiến thức: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Biết được chức năng và cách bảo vệ đôi mắt.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2. Kỹ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 Phát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triển khả năng chú ý, quan sát, ghi nhớ.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Kỹ năng thảo luận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nhóm,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3.Thái 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Hứng thú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90600" y="1333966"/>
            <a:ext cx="7467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de-DE" sz="2000" b="1" dirty="0">
                <a:latin typeface="Times New Roman" pitchFamily="18" charset="0"/>
                <a:cs typeface="Times New Roman" pitchFamily="18" charset="0"/>
              </a:rPr>
              <a:t>II. Chuẩn bị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de-DE" sz="2000" b="1" dirty="0">
                <a:latin typeface="Times New Roman" pitchFamily="18" charset="0"/>
                <a:cs typeface="Times New Roman" pitchFamily="18" charset="0"/>
              </a:rPr>
              <a:t>1. Đồ dùng của giáo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”(02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buFontTx/>
              <a:buChar char="-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lẹo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sz="2000" b="1" dirty="0">
                <a:latin typeface="Times New Roman" pitchFamily="18" charset="0"/>
                <a:cs typeface="Times New Roman" pitchFamily="18" charset="0"/>
              </a:rPr>
              <a:t>. Đồ dùng của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0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hăn vải cho trẻ chơi trò 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b="1" dirty="0">
                <a:latin typeface="Times New Roman" pitchFamily="18" charset="0"/>
                <a:cs typeface="Times New Roman" pitchFamily="18" charset="0"/>
              </a:rPr>
              <a:t>III. Tổ chức khám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18 - 20 phút)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 eaLnBrk="0" hangingPunct="0">
              <a:buFontTx/>
              <a:buChar char="-"/>
            </a:pP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ận-Động-Khởi-Động-_Chicken-Dance_-Bùi-Khánh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04800"/>
            <a:ext cx="8883759" cy="5453743"/>
          </a:xfrm>
        </p:spPr>
      </p:pic>
    </p:spTree>
    <p:extLst>
      <p:ext uri="{BB962C8B-B14F-4D97-AF65-F5344CB8AC3E}">
        <p14:creationId xmlns:p14="http://schemas.microsoft.com/office/powerpoint/2010/main" val="39532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43000" y="1219200"/>
            <a:ext cx="7162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 eaLnBrk="0" hangingPunct="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528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C:\Users\Administrator\Downloads\kham-pha-su-phat-trien-thi-luc-cua-tre-so-sinh-0-1-tuo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5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9715" y="914400"/>
            <a:ext cx="7543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liếc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sang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ta?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65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3810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8200" y="836712"/>
            <a:ext cx="7543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liếc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sang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ta?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>
              <a:buFontTx/>
              <a:buChar char="-"/>
            </a:pPr>
            <a:r>
              <a:rPr lang="en-US" sz="2000" dirty="0"/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dau-mat-do-o-tre-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16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</TotalTime>
  <Words>1229</Words>
  <Application>Microsoft Office PowerPoint</Application>
  <PresentationFormat>On-screen Show (4:3)</PresentationFormat>
  <Paragraphs>58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2006-08-16T00:00:00Z</dcterms:created>
  <dcterms:modified xsi:type="dcterms:W3CDTF">2023-10-31T01:16:22Z</dcterms:modified>
</cp:coreProperties>
</file>