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6" r:id="rId4"/>
    <p:sldId id="272" r:id="rId5"/>
    <p:sldId id="259" r:id="rId6"/>
    <p:sldId id="417" r:id="rId7"/>
    <p:sldId id="262" r:id="rId8"/>
    <p:sldId id="261" r:id="rId9"/>
    <p:sldId id="268" r:id="rId10"/>
    <p:sldId id="269" r:id="rId11"/>
    <p:sldId id="284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E38"/>
    <a:srgbClr val="FF9933"/>
    <a:srgbClr val="FFE305"/>
    <a:srgbClr val="FFDE05"/>
    <a:srgbClr val="FEEF05"/>
    <a:srgbClr val="FFF473"/>
    <a:srgbClr val="81FFB4"/>
    <a:srgbClr val="FFEE03"/>
    <a:srgbClr val="6FA068"/>
    <a:srgbClr val="119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15" autoAdjust="0"/>
  </p:normalViewPr>
  <p:slideViewPr>
    <p:cSldViewPr snapToGrid="0">
      <p:cViewPr varScale="1">
        <p:scale>
          <a:sx n="70" d="100"/>
          <a:sy n="70" d="100"/>
        </p:scale>
        <p:origin x="-70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29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72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18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292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687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332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187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478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70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880414" y="6431122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image" Target="../media/image3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tags" Target="../tags/tag5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33516" y="-24765"/>
            <a:ext cx="8789424" cy="556575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59253" y="1896440"/>
            <a:ext cx="68484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vi-VN" sz="2800" b="1" u="sng" dirty="0">
                <a:solidFill>
                  <a:srgbClr val="002060"/>
                </a:solidFill>
                <a:latin typeface="+mj-lt"/>
              </a:rPr>
              <a:t>Hoạt động làm quen văn học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 </a:t>
            </a:r>
          </a:p>
          <a:p>
            <a:pPr algn="ctr" fontAlgn="base"/>
            <a:r>
              <a:rPr lang="vi-VN" sz="2800" b="1" dirty="0">
                <a:solidFill>
                  <a:srgbClr val="002060"/>
                </a:solidFill>
                <a:latin typeface="+mj-lt"/>
              </a:rPr>
              <a:t>TRUYỆN “GẤU CON BỊ </a:t>
            </a:r>
            <a:r>
              <a:rPr lang="en-GB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RĂNG” 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(Tác giả: Tạ Thị Liên dịch) </a:t>
            </a:r>
          </a:p>
          <a:p>
            <a:pPr algn="ctr" fontAlgn="base"/>
            <a:r>
              <a:rPr lang="vi-VN" sz="2800" dirty="0">
                <a:solidFill>
                  <a:srgbClr val="002060"/>
                </a:solidFill>
                <a:latin typeface="+mj-lt"/>
              </a:rPr>
              <a:t>Dự kiến thời gian: 20 – 25 phút </a:t>
            </a:r>
            <a:endParaRPr lang="en-GB" sz="2800" dirty="0" smtClean="0">
              <a:solidFill>
                <a:srgbClr val="002060"/>
              </a:solidFill>
              <a:latin typeface="+mj-lt"/>
            </a:endParaRPr>
          </a:p>
          <a:p>
            <a:pPr algn="ctr" fontAlgn="base"/>
            <a:r>
              <a:rPr lang="en-GB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GB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GB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GB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GB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f7d30ea4b628d33971365e72821aa1c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965" y="240030"/>
            <a:ext cx="965200" cy="1009015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2" name="图片 21" descr="cac9d45ff3c72428d18fdc5ec263228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25685" y="3782060"/>
            <a:ext cx="2285365" cy="297116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05970" y="294938"/>
            <a:ext cx="7342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GB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GB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NÀO MÌNH CÙNG ĐÁNH RĂNG - Phan Đinh Tùng, Thái Ngọc Bích, Bé No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0165" y="1378422"/>
            <a:ext cx="9144000" cy="5111087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3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689985" y="1594713"/>
            <a:ext cx="6848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altLang="zh-CN" sz="7200" dirty="0" err="1" smtClean="0">
                <a:solidFill>
                  <a:srgbClr val="4984BA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Kết</a:t>
            </a:r>
            <a:r>
              <a:rPr lang="en-GB" altLang="zh-CN" sz="7200" dirty="0" smtClean="0">
                <a:solidFill>
                  <a:srgbClr val="4984BA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GB" altLang="zh-CN" sz="7200" dirty="0" err="1" smtClean="0">
                <a:solidFill>
                  <a:srgbClr val="4984BA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thúc</a:t>
            </a:r>
            <a:endParaRPr lang="zh-CN" altLang="en-US" sz="7200" dirty="0">
              <a:solidFill>
                <a:srgbClr val="4984BA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altLang="zh-CN" b="1" spc="180" dirty="0">
                <a:solidFill>
                  <a:srgbClr val="6FA068"/>
                </a:solidFill>
                <a:uFillTx/>
                <a:ea typeface="字体管家棉花糖" panose="00020600040101010101" charset="-122"/>
              </a:rPr>
              <a:t>THANK   YOU   FOR   WATCHING 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4805" y="1998630"/>
            <a:ext cx="4771390" cy="493592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69061" y="-110"/>
            <a:ext cx="2858135" cy="2984500"/>
            <a:chOff x="3158" y="34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85" t="7870" r="18795" b="24954"/>
            <a:stretch>
              <a:fillRect/>
            </a:stretch>
          </p:blipFill>
          <p:spPr>
            <a:xfrm>
              <a:off x="3158" y="34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873" y="1640"/>
              <a:ext cx="2444" cy="1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C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I. MỤC TIÊU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锐字工房洪荒之光中黑简1.0" panose="0201060003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组合 28"/>
          <p:cNvGrpSpPr/>
          <p:nvPr/>
        </p:nvGrpSpPr>
        <p:grpSpPr>
          <a:xfrm>
            <a:off x="3889597" y="573206"/>
            <a:ext cx="7670003" cy="5363473"/>
            <a:chOff x="7505" y="3574"/>
            <a:chExt cx="9342" cy="6252"/>
          </a:xfrm>
        </p:grpSpPr>
        <p:grpSp>
          <p:nvGrpSpPr>
            <p:cNvPr id="27" name="组合 12"/>
            <p:cNvGrpSpPr/>
            <p:nvPr/>
          </p:nvGrpSpPr>
          <p:grpSpPr>
            <a:xfrm>
              <a:off x="7770" y="3574"/>
              <a:ext cx="9077" cy="1852"/>
              <a:chOff x="7770" y="3574"/>
              <a:chExt cx="9077" cy="1852"/>
            </a:xfrm>
          </p:grpSpPr>
          <p:grpSp>
            <p:nvGrpSpPr>
              <p:cNvPr id="43" name="组合 10"/>
              <p:cNvGrpSpPr/>
              <p:nvPr/>
            </p:nvGrpSpPr>
            <p:grpSpPr>
              <a:xfrm>
                <a:off x="7770" y="3574"/>
                <a:ext cx="8249" cy="1852"/>
                <a:chOff x="7770" y="3574"/>
                <a:chExt cx="8249" cy="1852"/>
              </a:xfrm>
            </p:grpSpPr>
            <p:sp>
              <p:nvSpPr>
                <p:cNvPr id="45" name="云形 8"/>
                <p:cNvSpPr/>
                <p:nvPr/>
              </p:nvSpPr>
              <p:spPr>
                <a:xfrm>
                  <a:off x="7770" y="3574"/>
                  <a:ext cx="8249" cy="1852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文本框 9"/>
                <p:cNvSpPr txBox="1"/>
                <p:nvPr/>
              </p:nvSpPr>
              <p:spPr>
                <a:xfrm>
                  <a:off x="8246" y="3888"/>
                  <a:ext cx="7620" cy="14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2400" b="1" dirty="0">
                      <a:latin typeface="+mj-lt"/>
                    </a:rPr>
                    <a:t>1. Kiến thức:</a:t>
                  </a:r>
                  <a:r>
                    <a:rPr lang="vi-VN" sz="2400" dirty="0">
                      <a:latin typeface="+mj-lt"/>
                    </a:rPr>
                    <a:t> Nhớ tên truyện, tên nhân vật và hiểu nội dung câu truyện “Gấu con bị </a:t>
                  </a:r>
                  <a:r>
                    <a:rPr lang="en-GB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đau</a:t>
                  </a:r>
                  <a:r>
                    <a:rPr lang="vi-VN" sz="2400" dirty="0" smtClean="0">
                      <a:latin typeface="+mj-lt"/>
                    </a:rPr>
                    <a:t> </a:t>
                  </a:r>
                  <a:r>
                    <a:rPr lang="vi-VN" sz="2400" dirty="0">
                      <a:latin typeface="+mj-lt"/>
                    </a:rPr>
                    <a:t>răng”. </a:t>
                  </a:r>
                  <a:r>
                    <a:rPr lang="vi-VN" sz="2800" dirty="0"/>
                    <a:t> </a:t>
                  </a:r>
                  <a:endParaRPr lang="zh-CN" altLang="en-US" sz="1600" b="1" spc="300" dirty="0">
                    <a:solidFill>
                      <a:srgbClr val="2E7E38"/>
                    </a:solidFill>
                    <a:uFillTx/>
                    <a:ea typeface="字体管家天蝎座" panose="00020600040101010101" charset="-122"/>
                  </a:endParaRPr>
                </a:p>
              </p:txBody>
            </p:sp>
          </p:grpSp>
          <p:sp>
            <p:nvSpPr>
              <p:cNvPr id="44" name=" 212"/>
              <p:cNvSpPr/>
              <p:nvPr/>
            </p:nvSpPr>
            <p:spPr>
              <a:xfrm rot="20940000">
                <a:off x="15678" y="3696"/>
                <a:ext cx="1169" cy="1045"/>
              </a:xfrm>
              <a:prstGeom prst="hear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>
                    <a:solidFill>
                      <a:srgbClr val="2E7E38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1</a:t>
                </a:r>
              </a:p>
            </p:txBody>
          </p:sp>
        </p:grpSp>
        <p:grpSp>
          <p:nvGrpSpPr>
            <p:cNvPr id="28" name="组合 13"/>
            <p:cNvGrpSpPr/>
            <p:nvPr/>
          </p:nvGrpSpPr>
          <p:grpSpPr>
            <a:xfrm>
              <a:off x="7505" y="6001"/>
              <a:ext cx="9228" cy="1617"/>
              <a:chOff x="7375" y="4154"/>
              <a:chExt cx="9228" cy="1617"/>
            </a:xfrm>
          </p:grpSpPr>
          <p:grpSp>
            <p:nvGrpSpPr>
              <p:cNvPr id="39" name="组合 14"/>
              <p:cNvGrpSpPr/>
              <p:nvPr/>
            </p:nvGrpSpPr>
            <p:grpSpPr>
              <a:xfrm>
                <a:off x="7375" y="4168"/>
                <a:ext cx="8249" cy="1603"/>
                <a:chOff x="7375" y="4168"/>
                <a:chExt cx="8249" cy="1603"/>
              </a:xfrm>
            </p:grpSpPr>
            <p:sp>
              <p:nvSpPr>
                <p:cNvPr id="41" name="云形 15"/>
                <p:cNvSpPr/>
                <p:nvPr/>
              </p:nvSpPr>
              <p:spPr>
                <a:xfrm>
                  <a:off x="7375" y="4168"/>
                  <a:ext cx="8249" cy="1603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文本框 16"/>
                <p:cNvSpPr txBox="1"/>
                <p:nvPr/>
              </p:nvSpPr>
              <p:spPr>
                <a:xfrm>
                  <a:off x="7954" y="4460"/>
                  <a:ext cx="7620" cy="9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2400" b="1" dirty="0">
                      <a:latin typeface="+mj-lt"/>
                    </a:rPr>
                    <a:t>2. Kỹ năng:</a:t>
                  </a:r>
                  <a:r>
                    <a:rPr lang="vi-VN" sz="2400" dirty="0">
                      <a:latin typeface="+mj-lt"/>
                    </a:rPr>
                    <a:t> Phát triển khả năng chú ý, ghi nhớ,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lắng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nghe</a:t>
                  </a:r>
                  <a:r>
                    <a:rPr lang="en-US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vi-VN" sz="2400" dirty="0" smtClean="0">
                      <a:latin typeface="+mj-lt"/>
                    </a:rPr>
                    <a:t>nói </a:t>
                  </a:r>
                  <a:r>
                    <a:rPr lang="vi-VN" sz="2400" dirty="0">
                      <a:latin typeface="+mj-lt"/>
                    </a:rPr>
                    <a:t>được lời thoại của </a:t>
                  </a:r>
                  <a:r>
                    <a:rPr lang="en-GB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GB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 smtClean="0">
                      <a:latin typeface="+mj-lt"/>
                    </a:rPr>
                    <a:t>nhân vật</a:t>
                  </a:r>
                  <a:r>
                    <a:rPr lang="en-GB" sz="2400" dirty="0" smtClean="0">
                      <a:latin typeface="+mj-lt"/>
                    </a:rPr>
                    <a:t>.</a:t>
                  </a:r>
                  <a:endParaRPr lang="zh-CN" altLang="en-US" sz="2400" b="1" spc="300" dirty="0">
                    <a:solidFill>
                      <a:srgbClr val="2E7E38"/>
                    </a:solidFill>
                    <a:uFillTx/>
                    <a:latin typeface="+mj-lt"/>
                    <a:ea typeface="字体管家天蝎座" panose="00020600040101010101" charset="-122"/>
                  </a:endParaRPr>
                </a:p>
              </p:txBody>
            </p:sp>
          </p:grpSp>
          <p:sp>
            <p:nvSpPr>
              <p:cNvPr id="40" name=" 212"/>
              <p:cNvSpPr/>
              <p:nvPr/>
            </p:nvSpPr>
            <p:spPr>
              <a:xfrm rot="20940000">
                <a:off x="15434" y="4154"/>
                <a:ext cx="1169" cy="1045"/>
              </a:xfrm>
              <a:prstGeom prst="heart">
                <a:avLst/>
              </a:prstGeom>
              <a:solidFill>
                <a:srgbClr val="FFD05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 dirty="0">
                    <a:solidFill>
                      <a:srgbClr val="2E7E38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2</a:t>
                </a:r>
              </a:p>
            </p:txBody>
          </p:sp>
        </p:grpSp>
        <p:grpSp>
          <p:nvGrpSpPr>
            <p:cNvPr id="29" name="组合 18"/>
            <p:cNvGrpSpPr/>
            <p:nvPr/>
          </p:nvGrpSpPr>
          <p:grpSpPr>
            <a:xfrm>
              <a:off x="7706" y="8020"/>
              <a:ext cx="8744" cy="1806"/>
              <a:chOff x="7403" y="4326"/>
              <a:chExt cx="8744" cy="1806"/>
            </a:xfrm>
          </p:grpSpPr>
          <p:grpSp>
            <p:nvGrpSpPr>
              <p:cNvPr id="35" name="组合 19"/>
              <p:cNvGrpSpPr/>
              <p:nvPr/>
            </p:nvGrpSpPr>
            <p:grpSpPr>
              <a:xfrm>
                <a:off x="7403" y="4521"/>
                <a:ext cx="8249" cy="1611"/>
                <a:chOff x="7403" y="4521"/>
                <a:chExt cx="8249" cy="1611"/>
              </a:xfrm>
            </p:grpSpPr>
            <p:sp>
              <p:nvSpPr>
                <p:cNvPr id="37" name="云形 20"/>
                <p:cNvSpPr/>
                <p:nvPr/>
              </p:nvSpPr>
              <p:spPr>
                <a:xfrm>
                  <a:off x="7403" y="4521"/>
                  <a:ext cx="8249" cy="1603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文本框 21"/>
                <p:cNvSpPr txBox="1"/>
                <p:nvPr/>
              </p:nvSpPr>
              <p:spPr>
                <a:xfrm>
                  <a:off x="7579" y="4733"/>
                  <a:ext cx="7620" cy="1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3. Thái độ: </a:t>
                  </a:r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Chú ý lắng nghe cô kể chuyện</a:t>
                  </a:r>
                  <a:r>
                    <a:rPr lang="vi-VN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r>
                    <a:rPr lang="en-GB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GB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Thường</a:t>
                  </a:r>
                  <a:r>
                    <a:rPr lang="en-GB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GB" sz="24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xuyên</a:t>
                  </a:r>
                  <a:r>
                    <a:rPr lang="en-GB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đánh </a:t>
                  </a:r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răng sạch sẽ trước khi đi ngủ và sau khi thức dậy.  </a:t>
                  </a:r>
                  <a:endParaRPr lang="zh-CN" altLang="en-US" sz="2400" b="1" spc="300" dirty="0">
                    <a:uFillTx/>
                    <a:latin typeface="Times New Roman" panose="02020603050405020304" pitchFamily="18" charset="0"/>
                    <a:ea typeface="字体管家天蝎座" panose="0002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6" name=" 212"/>
              <p:cNvSpPr/>
              <p:nvPr/>
            </p:nvSpPr>
            <p:spPr>
              <a:xfrm rot="20940000">
                <a:off x="14978" y="4326"/>
                <a:ext cx="1169" cy="1045"/>
              </a:xfrm>
              <a:prstGeom prst="heart">
                <a:avLst/>
              </a:prstGeom>
              <a:solidFill>
                <a:srgbClr val="A9D18E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 dirty="0">
                    <a:solidFill>
                      <a:srgbClr val="2E7E38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3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4805" y="2009515"/>
            <a:ext cx="4771390" cy="493592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195695" y="805220"/>
            <a:ext cx="4992370" cy="5571854"/>
            <a:chOff x="9586" y="4618"/>
            <a:chExt cx="7862" cy="2206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9828" y="4618"/>
              <a:ext cx="7620" cy="2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vi-VN" sz="3200" b="1" dirty="0">
                  <a:solidFill>
                    <a:srgbClr val="002060"/>
                  </a:solidFill>
                  <a:latin typeface="+mj-lt"/>
                </a:rPr>
                <a:t>1</a:t>
              </a:r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.</a:t>
              </a:r>
              <a:r>
                <a:rPr lang="vi-VN" sz="3200" b="1" dirty="0">
                  <a:solidFill>
                    <a:srgbClr val="002060"/>
                  </a:solidFill>
                  <a:latin typeface="+mj-lt"/>
                </a:rPr>
                <a:t> Đồ dùng của giáo viên</a:t>
              </a:r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 </a:t>
              </a:r>
            </a:p>
            <a:p>
              <a:pPr fontAlgn="base"/>
              <a:r>
                <a:rPr lang="vi-VN" sz="3200" b="1" dirty="0">
                  <a:solidFill>
                    <a:srgbClr val="002060"/>
                  </a:solidFill>
                  <a:latin typeface="+mj-lt"/>
                </a:rPr>
                <a:t>-</a:t>
              </a:r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 Video truyện “Gấu con bị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vi-VN" sz="3200" dirty="0" smtClean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răng</a:t>
              </a:r>
              <a:r>
                <a:rPr lang="vi-VN" sz="3200" dirty="0" smtClean="0">
                  <a:solidFill>
                    <a:srgbClr val="002060"/>
                  </a:solidFill>
                  <a:latin typeface="+mj-lt"/>
                </a:rPr>
                <a:t>”</a:t>
              </a:r>
              <a:r>
                <a:rPr lang="en-GB" sz="3200" dirty="0" smtClean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(3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53s)</a:t>
              </a:r>
              <a:r>
                <a:rPr lang="vi-VN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 fontAlgn="base"/>
              <a:r>
                <a:rPr lang="en-GB" sz="3200" dirty="0" smtClean="0">
                  <a:solidFill>
                    <a:srgbClr val="002060"/>
                  </a:solidFill>
                  <a:latin typeface="+mj-lt"/>
                </a:rPr>
                <a:t>- </a:t>
              </a:r>
              <a:r>
                <a:rPr lang="vi-VN" sz="3200" dirty="0" smtClean="0">
                  <a:solidFill>
                    <a:srgbClr val="002060"/>
                  </a:solidFill>
                  <a:latin typeface="+mj-lt"/>
                </a:rPr>
                <a:t>Mô </a:t>
              </a:r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hình truyện “Gấu con bị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vi-VN" sz="3200" dirty="0" smtClean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răng”. </a:t>
              </a:r>
              <a:endParaRPr lang="en-GB" sz="3200" dirty="0" smtClean="0">
                <a:solidFill>
                  <a:srgbClr val="002060"/>
                </a:solidFill>
                <a:latin typeface="+mj-lt"/>
              </a:endParaRPr>
            </a:p>
            <a:p>
              <a:pPr fontAlgn="base"/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- 01 con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vải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nỉ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fontAlgn="base"/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răng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base"/>
              <a:r>
                <a:rPr lang="vi-VN" sz="3200" b="1" dirty="0">
                  <a:solidFill>
                    <a:srgbClr val="002060"/>
                  </a:solidFill>
                  <a:latin typeface="+mj-lt"/>
                </a:rPr>
                <a:t>2. Đồ dùng của </a:t>
              </a:r>
              <a:r>
                <a:rPr lang="vi-VN" sz="3200" b="1" dirty="0" smtClean="0">
                  <a:solidFill>
                    <a:srgbClr val="002060"/>
                  </a:solidFill>
                  <a:latin typeface="+mj-lt"/>
                </a:rPr>
                <a:t>trẻ:</a:t>
              </a:r>
              <a:r>
                <a:rPr lang="en-GB" sz="32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01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GB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31488" y="-124488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164121">
              <a:off x="12314" y="2245"/>
              <a:ext cx="2229" cy="1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II. CHUẨN BỊ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锐字工房洪荒之光中黑简1.0" panose="02010600030101010101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328" y="2326176"/>
            <a:ext cx="4771390" cy="493592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094328" y="542549"/>
            <a:ext cx="7451677" cy="5201285"/>
            <a:chOff x="9586" y="4618"/>
            <a:chExt cx="7862" cy="8191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9828" y="4618"/>
              <a:ext cx="7620" cy="8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base"/>
              <a:r>
                <a:rPr lang="vi-VN" sz="2400" b="1" dirty="0">
                  <a:solidFill>
                    <a:srgbClr val="002060"/>
                  </a:solidFill>
                  <a:latin typeface="+mj-lt"/>
                </a:rPr>
                <a:t>1</a:t>
              </a:r>
              <a:r>
                <a:rPr lang="vi-VN" sz="2800" b="1" dirty="0">
                  <a:solidFill>
                    <a:srgbClr val="002060"/>
                  </a:solidFill>
                  <a:latin typeface="+mj-lt"/>
                </a:rPr>
                <a:t>. Hoạt động 1: Giới thiệu bài </a:t>
              </a:r>
              <a:r>
                <a:rPr lang="vi-VN" sz="2800" i="1" dirty="0">
                  <a:solidFill>
                    <a:srgbClr val="002060"/>
                  </a:solidFill>
                  <a:latin typeface="+mj-lt"/>
                </a:rPr>
                <a:t>(Dự kiến thời gian: 02-03 phút)</a:t>
              </a:r>
              <a:r>
                <a:rPr lang="vi-VN" sz="2800" dirty="0">
                  <a:solidFill>
                    <a:srgbClr val="002060"/>
                  </a:solidFill>
                  <a:latin typeface="+mj-lt"/>
                </a:rPr>
                <a:t> </a:t>
              </a:r>
            </a:p>
            <a:p>
              <a:pPr algn="just" fontAlgn="base"/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 </a:t>
              </a:r>
              <a:r>
                <a:rPr lang="vi-VN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 fontAlgn="base"/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(con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algn="just"/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GB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con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kẽ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răng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kẹo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kẽ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răng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ậy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Quỳnh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Gấu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răng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”.</a:t>
              </a:r>
              <a:endPara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18319" y="-137319"/>
            <a:ext cx="3568610" cy="3276304"/>
            <a:chOff x="1829" y="16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85" t="7870" r="18795" b="24954"/>
            <a:stretch>
              <a:fillRect/>
            </a:stretch>
          </p:blipFill>
          <p:spPr>
            <a:xfrm>
              <a:off x="1829" y="161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317" y="1620"/>
              <a:ext cx="2898" cy="1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III. TIẾN TRÌNH HOẠT ĐỘNG</a:t>
              </a:r>
              <a:endPara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锐字工房洪荒之光中黑简1.0" panose="02010600030101010101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2</a:t>
              </a:r>
              <a:endParaRPr lang="en-US" altLang="zh-CN" sz="2400" dirty="0">
                <a:latin typeface="Times New Roman" panose="02020603050405020304" pitchFamily="18" charset="0"/>
                <a:ea typeface="锐字工房洪荒之光中黑简1.0" panose="0201060003010101010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11639" y="-159068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71294" y="454660"/>
            <a:ext cx="10720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Hoạt 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động 2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: 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Cô kể 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chuyện</a:t>
            </a:r>
            <a:r>
              <a:rPr lang="en-GB" sz="2800" b="1" dirty="0" smtClean="0">
                <a:solidFill>
                  <a:srgbClr val="0070C0"/>
                </a:solidFill>
                <a:latin typeface="+mj-lt"/>
              </a:rPr>
              <a:t>, </a:t>
            </a:r>
            <a:r>
              <a:rPr lang="en-GB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70C0"/>
                </a:solidFill>
                <a:latin typeface="+mj-lt"/>
              </a:rPr>
              <a:t>(Dự kiến thời gian: 12-14 phút)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 </a:t>
            </a:r>
            <a:endParaRPr lang="zh-CN" altLang="en-US" sz="1600" b="1" spc="300" dirty="0">
              <a:solidFill>
                <a:srgbClr val="0070C0"/>
              </a:solidFill>
              <a:uFillTx/>
              <a:latin typeface="+mj-lt"/>
              <a:ea typeface="字体管家天蝎座" panose="0002060004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56018" y="1397039"/>
            <a:ext cx="1868170" cy="1868170"/>
            <a:chOff x="2079" y="3575"/>
            <a:chExt cx="2942" cy="2942"/>
          </a:xfrm>
        </p:grpSpPr>
        <p:sp>
          <p:nvSpPr>
            <p:cNvPr id="2" name="椭圆 1"/>
            <p:cNvSpPr/>
            <p:nvPr/>
          </p:nvSpPr>
          <p:spPr>
            <a:xfrm>
              <a:off x="2079" y="3575"/>
              <a:ext cx="2942" cy="294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e689a756137afb02b5fabb1e554cfb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17" y="3575"/>
              <a:ext cx="2395" cy="2644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1091565" y="3605530"/>
            <a:ext cx="1868170" cy="1962150"/>
            <a:chOff x="13228" y="3427"/>
            <a:chExt cx="2942" cy="3090"/>
          </a:xfrm>
        </p:grpSpPr>
        <p:sp>
          <p:nvSpPr>
            <p:cNvPr id="20" name="椭圆 19"/>
            <p:cNvSpPr/>
            <p:nvPr/>
          </p:nvSpPr>
          <p:spPr>
            <a:xfrm>
              <a:off x="13228" y="3575"/>
              <a:ext cx="2942" cy="2942"/>
            </a:xfrm>
            <a:prstGeom prst="ellipse">
              <a:avLst/>
            </a:prstGeom>
            <a:solidFill>
              <a:srgbClr val="FFE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e689a756137afb02b5fabb1e554cfb1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377" y="3427"/>
              <a:ext cx="2644" cy="2792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3330173" y="1458536"/>
            <a:ext cx="72398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fontAlgn="base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it-IT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truyện có những nhân vật nào? (gấu con, gấu mẹ, bác sĩ, con sâu răng</a:t>
            </a:r>
            <a:r>
              <a:rPr lang="it-IT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30173" y="4144230"/>
            <a:ext cx="7002946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chuỵện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uyện ngụ ngôn - Gấu con bị sâu răng - Terraboo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11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846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2400" dirty="0">
                <a:latin typeface="锐字工房洪荒之光中黑简1.0" panose="02010600030101010101" charset="-122"/>
                <a:ea typeface="锐字工房洪荒之光中黑简1.0" panose="02010600030101010101" charset="-122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71295" y="454660"/>
            <a:ext cx="3148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Đàm thoại</a:t>
            </a:r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en-US" sz="1600" b="1" spc="300" dirty="0">
              <a:solidFill>
                <a:srgbClr val="002060"/>
              </a:solidFill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616835" y="3617594"/>
            <a:ext cx="8838660" cy="680646"/>
            <a:chOff x="1820" y="5542"/>
            <a:chExt cx="15756" cy="1213"/>
          </a:xfrm>
        </p:grpSpPr>
        <p:sp>
          <p:nvSpPr>
            <p:cNvPr id="3" name="燕尾形 2"/>
            <p:cNvSpPr/>
            <p:nvPr>
              <p:custDataLst>
                <p:tags r:id="rId1"/>
              </p:custDataLst>
            </p:nvPr>
          </p:nvSpPr>
          <p:spPr>
            <a:xfrm>
              <a:off x="1820" y="5542"/>
              <a:ext cx="3788" cy="1213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/>
            </a:bodyPr>
            <a:lstStyle/>
            <a:p>
              <a:pPr algn="ctr"/>
              <a:r>
                <a:rPr lang="en-GB" altLang="zh-CN" kern="0" dirty="0" smtClean="0">
                  <a:latin typeface="字体管家棉花糖" panose="00020600040101010101" charset="-122"/>
                  <a:ea typeface="字体管家棉花糖" panose="00020600040101010101" charset="-122"/>
                  <a:cs typeface="+mj-cs"/>
                  <a:sym typeface="Arial" panose="020B0604020202020204" pitchFamily="34" charset="0"/>
                </a:rPr>
                <a:t>1</a:t>
              </a:r>
              <a:endParaRPr lang="zh-CN" altLang="en-US" kern="0" dirty="0">
                <a:latin typeface="字体管家棉花糖" panose="00020600040101010101" charset="-122"/>
                <a:ea typeface="字体管家棉花糖" panose="00020600040101010101" charset="-122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5" name="燕尾形 4"/>
            <p:cNvSpPr/>
            <p:nvPr>
              <p:custDataLst>
                <p:tags r:id="rId2"/>
              </p:custDataLst>
            </p:nvPr>
          </p:nvSpPr>
          <p:spPr>
            <a:xfrm>
              <a:off x="5744" y="5542"/>
              <a:ext cx="3788" cy="1213"/>
            </a:xfrm>
            <a:prstGeom prst="chevron">
              <a:avLst/>
            </a:prstGeom>
            <a:solidFill>
              <a:srgbClr val="FFDE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/>
            </a:bodyPr>
            <a:lstStyle/>
            <a:p>
              <a:pPr algn="ctr"/>
              <a:r>
                <a:rPr lang="en-GB" altLang="zh-CN" kern="0" dirty="0" smtClean="0">
                  <a:solidFill>
                    <a:srgbClr val="2E7E38"/>
                  </a:solidFill>
                  <a:latin typeface="字体管家棉花糖" panose="00020600040101010101" charset="-122"/>
                  <a:ea typeface="字体管家棉花糖" panose="00020600040101010101" charset="-122"/>
                  <a:cs typeface="+mj-cs"/>
                  <a:sym typeface="Arial" panose="020B0604020202020204" pitchFamily="34" charset="0"/>
                </a:rPr>
                <a:t>2</a:t>
              </a:r>
              <a:endParaRPr lang="zh-CN" altLang="en-US" kern="0" dirty="0">
                <a:solidFill>
                  <a:srgbClr val="2E7E38"/>
                </a:solidFill>
                <a:latin typeface="字体管家棉花糖" panose="00020600040101010101" charset="-122"/>
                <a:ea typeface="字体管家棉花糖" panose="00020600040101010101" charset="-122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7" name="燕尾形 6"/>
            <p:cNvSpPr/>
            <p:nvPr>
              <p:custDataLst>
                <p:tags r:id="rId3"/>
              </p:custDataLst>
            </p:nvPr>
          </p:nvSpPr>
          <p:spPr>
            <a:xfrm>
              <a:off x="9668" y="5542"/>
              <a:ext cx="3788" cy="1213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/>
            </a:bodyPr>
            <a:lstStyle/>
            <a:p>
              <a:pPr algn="ctr"/>
              <a:r>
                <a:rPr lang="en-GB" altLang="zh-CN" kern="0" dirty="0" smtClean="0">
                  <a:latin typeface="字体管家棉花糖" panose="00020600040101010101" charset="-122"/>
                  <a:ea typeface="字体管家棉花糖" panose="00020600040101010101" charset="-122"/>
                  <a:cs typeface="+mj-cs"/>
                  <a:sym typeface="Arial" panose="020B0604020202020204" pitchFamily="34" charset="0"/>
                </a:rPr>
                <a:t>3</a:t>
              </a:r>
              <a:endParaRPr lang="en-US" altLang="zh-CN" kern="0" dirty="0"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4" name="燕尾形 3"/>
            <p:cNvSpPr/>
            <p:nvPr>
              <p:custDataLst>
                <p:tags r:id="rId4"/>
              </p:custDataLst>
            </p:nvPr>
          </p:nvSpPr>
          <p:spPr>
            <a:xfrm>
              <a:off x="13788" y="5542"/>
              <a:ext cx="3788" cy="1213"/>
            </a:xfrm>
            <a:prstGeom prst="chevron">
              <a:avLst/>
            </a:prstGeom>
            <a:solidFill>
              <a:srgbClr val="FFDE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/>
            </a:bodyPr>
            <a:lstStyle/>
            <a:p>
              <a:pPr algn="ctr"/>
              <a:r>
                <a:rPr lang="en-GB" altLang="zh-CN" kern="0" dirty="0" smtClean="0">
                  <a:solidFill>
                    <a:srgbClr val="2E7E38"/>
                  </a:solidFill>
                  <a:latin typeface="字体管家棉花糖" panose="00020600040101010101" charset="-122"/>
                  <a:ea typeface="字体管家棉花糖" panose="00020600040101010101" charset="-122"/>
                  <a:cs typeface="+mj-cs"/>
                  <a:sym typeface="Arial" panose="020B0604020202020204" pitchFamily="34" charset="0"/>
                </a:rPr>
                <a:t>4</a:t>
              </a:r>
              <a:endParaRPr lang="zh-CN" altLang="en-US" kern="0" dirty="0">
                <a:solidFill>
                  <a:srgbClr val="2E7E38"/>
                </a:solidFill>
                <a:latin typeface="字体管家棉花糖" panose="00020600040101010101" charset="-122"/>
                <a:ea typeface="字体管家棉花糖" panose="00020600040101010101" charset="-122"/>
                <a:cs typeface="+mj-cs"/>
                <a:sym typeface="Arial" panose="020B0604020202020204" pitchFamily="34" charset="0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2238233" y="1582944"/>
            <a:ext cx="2579853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nhật Gấu con, các bạn đã tặng những quà gì</a:t>
            </a:r>
            <a:r>
              <a:rPr lang="it-IT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bánh kẹo) 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19625" y="4159018"/>
            <a:ext cx="2439329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xảy ra với Gấu con sau bữa tiệc</a:t>
            </a:r>
            <a:r>
              <a:rPr lang="it-IT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Vì sao? (Gấu </a:t>
            </a:r>
            <a:r>
              <a:rPr lang="it-IT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đau </a:t>
            </a:r>
            <a:r>
              <a:rPr lang="it-IT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răng, vì không chịu đánh răng)</a:t>
            </a:r>
            <a:r>
              <a:rPr lang="it-IT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en-US" sz="2400" dirty="0">
              <a:solidFill>
                <a:srgbClr val="7030A0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19336" y="1803834"/>
            <a:ext cx="2377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rgbClr val="2E7E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đưa gấu đi đâu</a:t>
            </a:r>
            <a:r>
              <a:rPr lang="pt-PT" sz="2400" dirty="0" smtClean="0">
                <a:solidFill>
                  <a:srgbClr val="2E7E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400" dirty="0" smtClean="0">
                <a:solidFill>
                  <a:srgbClr val="2E7E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400" dirty="0">
                <a:solidFill>
                  <a:srgbClr val="2E7E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dirty="0" smtClean="0">
                <a:solidFill>
                  <a:srgbClr val="2E7E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 </a:t>
            </a:r>
            <a:r>
              <a:rPr lang="en-US" sz="2400" dirty="0">
                <a:solidFill>
                  <a:srgbClr val="2E7E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dirty="0" smtClean="0">
                <a:solidFill>
                  <a:srgbClr val="2E7E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 </a:t>
            </a:r>
            <a:r>
              <a:rPr lang="vi-VN" sz="2400" dirty="0">
                <a:solidFill>
                  <a:srgbClr val="2E7E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đi găp bác </a:t>
            </a:r>
            <a:r>
              <a:rPr lang="vi-VN" sz="2400" dirty="0" smtClean="0">
                <a:solidFill>
                  <a:srgbClr val="2E7E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sĩ)</a:t>
            </a:r>
            <a:r>
              <a:rPr lang="vi-VN" sz="2400" dirty="0">
                <a:solidFill>
                  <a:srgbClr val="2E7E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en-US" sz="2400" dirty="0">
              <a:solidFill>
                <a:srgbClr val="2E7E38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89041" y="4380617"/>
            <a:ext cx="3407950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câu truyện, các con học được điều gì ở Gấu con? (Không ăn nhiều bánh kẹo, phải ăn nhiều thịt cá và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GB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en-US" sz="2400" dirty="0">
              <a:solidFill>
                <a:srgbClr val="002060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130" y="4692760"/>
            <a:ext cx="4892675" cy="1992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2400" dirty="0">
                <a:latin typeface="锐字工房洪荒之光中黑简1.0" panose="02010600030101010101" charset="-122"/>
                <a:ea typeface="锐字工房洪荒之光中黑简1.0" panose="02010600030101010101" charset="-122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722" y="-230485"/>
            <a:ext cx="2879678" cy="3997268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160073" y="1937981"/>
            <a:ext cx="7301552" cy="47221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/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đàm thoại cùng trẻ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nhắc lại lời thoại của các nhân vật trong câu chuyện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Giáo viên giáo dục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bánh kẹo và phải đánh răng sạch sẽ trước khi đi ngủ và sau khi thức dậy. 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  <a:endParaRPr lang="en-US" altLang="zh-CN" sz="2400" dirty="0">
                <a:latin typeface="锐字工房洪荒之光中黑简1.0" panose="02010600030101010101" charset="-122"/>
                <a:ea typeface="锐字工房洪荒之光中黑简1.0" panose="02010600030101010101" charset="-122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71294" y="454660"/>
            <a:ext cx="993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Hoạt 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động 3: Tập kể chuyện </a:t>
            </a:r>
            <a:r>
              <a:rPr lang="vi-VN" sz="2800" i="1" dirty="0">
                <a:solidFill>
                  <a:srgbClr val="0070C0"/>
                </a:solidFill>
                <a:latin typeface="+mj-lt"/>
              </a:rPr>
              <a:t>(Dự kiến thời gian: 06 - 08 phút)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 </a:t>
            </a:r>
            <a:endParaRPr lang="zh-CN" altLang="en-US" sz="1600" b="1" spc="300" dirty="0">
              <a:solidFill>
                <a:srgbClr val="0070C0"/>
              </a:solidFill>
              <a:uFillTx/>
              <a:latin typeface="+mj-lt"/>
              <a:ea typeface="字体管家天蝎座" panose="0002060004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06780" y="1249045"/>
            <a:ext cx="9866630" cy="5591175"/>
            <a:chOff x="980" y="1"/>
            <a:chExt cx="17341" cy="8013"/>
          </a:xfrm>
        </p:grpSpPr>
        <p:grpSp>
          <p:nvGrpSpPr>
            <p:cNvPr id="15" name="组合 14"/>
            <p:cNvGrpSpPr/>
            <p:nvPr/>
          </p:nvGrpSpPr>
          <p:grpSpPr>
            <a:xfrm>
              <a:off x="980" y="4641"/>
              <a:ext cx="5700" cy="1226"/>
              <a:chOff x="980" y="4641"/>
              <a:chExt cx="5700" cy="1226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980" y="4641"/>
                <a:ext cx="5700" cy="1226"/>
                <a:chOff x="826" y="4641"/>
                <a:chExt cx="5387" cy="1226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845" y="4641"/>
                  <a:ext cx="5368" cy="1226"/>
                </a:xfrm>
                <a:prstGeom prst="rect">
                  <a:avLst/>
                </a:prstGeom>
                <a:solidFill>
                  <a:srgbClr val="81FFB4"/>
                </a:solidFill>
                <a:ln>
                  <a:solidFill>
                    <a:srgbClr val="000000">
                      <a:alpha val="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000" dirty="0" smtClean="0">
                      <a:solidFill>
                        <a:schemeClr val="tx1"/>
                      </a:solidFill>
                      <a:latin typeface="字体管家棉花糖" panose="00020600040101010101" charset="-122"/>
                      <a:ea typeface="字体管家棉花糖" panose="00020600040101010101" charset="-122"/>
                    </a:rPr>
                    <a:t> </a:t>
                  </a:r>
                  <a:r>
                    <a:rPr lang="en-GB" altLang="zh-CN" sz="28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Lần</a:t>
                  </a:r>
                  <a:r>
                    <a:rPr lang="en-GB" altLang="zh-CN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01</a:t>
                  </a:r>
                  <a:endParaRPr lang="zh-CN" alt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826" y="4642"/>
                  <a:ext cx="1358" cy="1225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050" name=" 2050"/>
              <p:cNvSpPr/>
              <p:nvPr/>
            </p:nvSpPr>
            <p:spPr bwMode="auto">
              <a:xfrm>
                <a:off x="1313" y="4776"/>
                <a:ext cx="936" cy="957"/>
              </a:xfrm>
              <a:custGeom>
                <a:avLst/>
                <a:gdLst>
                  <a:gd name="T0" fmla="*/ 1054621 w 5074"/>
                  <a:gd name="T1" fmla="*/ 447065 h 4720"/>
                  <a:gd name="T2" fmla="*/ 1147355 w 5074"/>
                  <a:gd name="T3" fmla="*/ 366736 h 4720"/>
                  <a:gd name="T4" fmla="*/ 1187528 w 5074"/>
                  <a:gd name="T5" fmla="*/ 246993 h 4720"/>
                  <a:gd name="T6" fmla="*/ 1164626 w 5074"/>
                  <a:gd name="T7" fmla="*/ 133256 h 4720"/>
                  <a:gd name="T8" fmla="*/ 1083905 w 5074"/>
                  <a:gd name="T9" fmla="*/ 40540 h 4720"/>
                  <a:gd name="T10" fmla="*/ 964890 w 5074"/>
                  <a:gd name="T11" fmla="*/ 375 h 4720"/>
                  <a:gd name="T12" fmla="*/ 850755 w 5074"/>
                  <a:gd name="T13" fmla="*/ 23273 h 4720"/>
                  <a:gd name="T14" fmla="*/ 757269 w 5074"/>
                  <a:gd name="T15" fmla="*/ 103977 h 4720"/>
                  <a:gd name="T16" fmla="*/ 717472 w 5074"/>
                  <a:gd name="T17" fmla="*/ 222969 h 4720"/>
                  <a:gd name="T18" fmla="*/ 739999 w 5074"/>
                  <a:gd name="T19" fmla="*/ 337082 h 4720"/>
                  <a:gd name="T20" fmla="*/ 820719 w 5074"/>
                  <a:gd name="T21" fmla="*/ 430173 h 4720"/>
                  <a:gd name="T22" fmla="*/ 940486 w 5074"/>
                  <a:gd name="T23" fmla="*/ 470338 h 4720"/>
                  <a:gd name="T24" fmla="*/ 154307 w 5074"/>
                  <a:gd name="T25" fmla="*/ 400144 h 4720"/>
                  <a:gd name="T26" fmla="*/ 53688 w 5074"/>
                  <a:gd name="T27" fmla="*/ 471464 h 4720"/>
                  <a:gd name="T28" fmla="*/ 3004 w 5074"/>
                  <a:gd name="T29" fmla="*/ 585576 h 4720"/>
                  <a:gd name="T30" fmla="*/ 14267 w 5074"/>
                  <a:gd name="T31" fmla="*/ 701941 h 4720"/>
                  <a:gd name="T32" fmla="*/ 85601 w 5074"/>
                  <a:gd name="T33" fmla="*/ 802915 h 4720"/>
                  <a:gd name="T34" fmla="*/ 199360 w 5074"/>
                  <a:gd name="T35" fmla="*/ 853965 h 4720"/>
                  <a:gd name="T36" fmla="*/ 316499 w 5074"/>
                  <a:gd name="T37" fmla="*/ 842329 h 4720"/>
                  <a:gd name="T38" fmla="*/ 416742 w 5074"/>
                  <a:gd name="T39" fmla="*/ 771009 h 4720"/>
                  <a:gd name="T40" fmla="*/ 467803 w 5074"/>
                  <a:gd name="T41" fmla="*/ 656896 h 4720"/>
                  <a:gd name="T42" fmla="*/ 456164 w 5074"/>
                  <a:gd name="T43" fmla="*/ 540532 h 4720"/>
                  <a:gd name="T44" fmla="*/ 384830 w 5074"/>
                  <a:gd name="T45" fmla="*/ 439933 h 4720"/>
                  <a:gd name="T46" fmla="*/ 271070 w 5074"/>
                  <a:gd name="T47" fmla="*/ 388883 h 4720"/>
                  <a:gd name="T48" fmla="*/ 883418 w 5074"/>
                  <a:gd name="T49" fmla="*/ 688803 h 4720"/>
                  <a:gd name="T50" fmla="*/ 740750 w 5074"/>
                  <a:gd name="T51" fmla="*/ 727090 h 4720"/>
                  <a:gd name="T52" fmla="*/ 616854 w 5074"/>
                  <a:gd name="T53" fmla="*/ 799912 h 4720"/>
                  <a:gd name="T54" fmla="*/ 516610 w 5074"/>
                  <a:gd name="T55" fmla="*/ 902763 h 4720"/>
                  <a:gd name="T56" fmla="*/ 446402 w 5074"/>
                  <a:gd name="T57" fmla="*/ 1028887 h 4720"/>
                  <a:gd name="T58" fmla="*/ 411486 w 5074"/>
                  <a:gd name="T59" fmla="*/ 1172278 h 4720"/>
                  <a:gd name="T60" fmla="*/ 414865 w 5074"/>
                  <a:gd name="T61" fmla="*/ 1310790 h 4720"/>
                  <a:gd name="T62" fmla="*/ 456539 w 5074"/>
                  <a:gd name="T63" fmla="*/ 1451553 h 4720"/>
                  <a:gd name="T64" fmla="*/ 532754 w 5074"/>
                  <a:gd name="T65" fmla="*/ 1573923 h 4720"/>
                  <a:gd name="T66" fmla="*/ 637503 w 5074"/>
                  <a:gd name="T67" fmla="*/ 1671519 h 4720"/>
                  <a:gd name="T68" fmla="*/ 765529 w 5074"/>
                  <a:gd name="T69" fmla="*/ 1738711 h 4720"/>
                  <a:gd name="T70" fmla="*/ 910450 w 5074"/>
                  <a:gd name="T71" fmla="*/ 1769866 h 4720"/>
                  <a:gd name="T72" fmla="*/ 1048614 w 5074"/>
                  <a:gd name="T73" fmla="*/ 1763110 h 4720"/>
                  <a:gd name="T74" fmla="*/ 1187903 w 5074"/>
                  <a:gd name="T75" fmla="*/ 1718065 h 4720"/>
                  <a:gd name="T76" fmla="*/ 1308045 w 5074"/>
                  <a:gd name="T77" fmla="*/ 1638862 h 4720"/>
                  <a:gd name="T78" fmla="*/ 1403408 w 5074"/>
                  <a:gd name="T79" fmla="*/ 1532257 h 4720"/>
                  <a:gd name="T80" fmla="*/ 1467608 w 5074"/>
                  <a:gd name="T81" fmla="*/ 1402380 h 4720"/>
                  <a:gd name="T82" fmla="*/ 1495391 w 5074"/>
                  <a:gd name="T83" fmla="*/ 1255986 h 4720"/>
                  <a:gd name="T84" fmla="*/ 1485254 w 5074"/>
                  <a:gd name="T85" fmla="*/ 1118600 h 4720"/>
                  <a:gd name="T86" fmla="*/ 1436447 w 5074"/>
                  <a:gd name="T87" fmla="*/ 980465 h 4720"/>
                  <a:gd name="T88" fmla="*/ 1354975 w 5074"/>
                  <a:gd name="T89" fmla="*/ 862599 h 4720"/>
                  <a:gd name="T90" fmla="*/ 1245346 w 5074"/>
                  <a:gd name="T91" fmla="*/ 770258 h 4720"/>
                  <a:gd name="T92" fmla="*/ 1114316 w 5074"/>
                  <a:gd name="T93" fmla="*/ 709073 h 4720"/>
                  <a:gd name="T94" fmla="*/ 966767 w 5074"/>
                  <a:gd name="T95" fmla="*/ 684674 h 4720"/>
                  <a:gd name="T96" fmla="*/ 1588877 w 5074"/>
                  <a:gd name="T97" fmla="*/ 400144 h 4720"/>
                  <a:gd name="T98" fmla="*/ 1487882 w 5074"/>
                  <a:gd name="T99" fmla="*/ 471464 h 4720"/>
                  <a:gd name="T100" fmla="*/ 1437573 w 5074"/>
                  <a:gd name="T101" fmla="*/ 585576 h 4720"/>
                  <a:gd name="T102" fmla="*/ 1448836 w 5074"/>
                  <a:gd name="T103" fmla="*/ 701941 h 4720"/>
                  <a:gd name="T104" fmla="*/ 1520170 w 5074"/>
                  <a:gd name="T105" fmla="*/ 802915 h 4720"/>
                  <a:gd name="T106" fmla="*/ 1633930 w 5074"/>
                  <a:gd name="T107" fmla="*/ 853965 h 4720"/>
                  <a:gd name="T108" fmla="*/ 1750317 w 5074"/>
                  <a:gd name="T109" fmla="*/ 842329 h 4720"/>
                  <a:gd name="T110" fmla="*/ 1850936 w 5074"/>
                  <a:gd name="T111" fmla="*/ 771009 h 4720"/>
                  <a:gd name="T112" fmla="*/ 1902372 w 5074"/>
                  <a:gd name="T113" fmla="*/ 656896 h 4720"/>
                  <a:gd name="T114" fmla="*/ 1890733 w 5074"/>
                  <a:gd name="T115" fmla="*/ 540532 h 4720"/>
                  <a:gd name="T116" fmla="*/ 1819399 w 5074"/>
                  <a:gd name="T117" fmla="*/ 439933 h 4720"/>
                  <a:gd name="T118" fmla="*/ 1705264 w 5074"/>
                  <a:gd name="T119" fmla="*/ 388883 h 472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4" h="4720">
                    <a:moveTo>
                      <a:pt x="2537" y="1253"/>
                    </a:moveTo>
                    <a:lnTo>
                      <a:pt x="2537" y="1253"/>
                    </a:lnTo>
                    <a:lnTo>
                      <a:pt x="2570" y="1253"/>
                    </a:lnTo>
                    <a:lnTo>
                      <a:pt x="2600" y="1250"/>
                    </a:lnTo>
                    <a:lnTo>
                      <a:pt x="2632" y="1245"/>
                    </a:lnTo>
                    <a:lnTo>
                      <a:pt x="2663" y="1240"/>
                    </a:lnTo>
                    <a:lnTo>
                      <a:pt x="2693" y="1233"/>
                    </a:lnTo>
                    <a:lnTo>
                      <a:pt x="2723" y="1224"/>
                    </a:lnTo>
                    <a:lnTo>
                      <a:pt x="2752" y="1215"/>
                    </a:lnTo>
                    <a:lnTo>
                      <a:pt x="2780" y="1203"/>
                    </a:lnTo>
                    <a:lnTo>
                      <a:pt x="2809" y="1191"/>
                    </a:lnTo>
                    <a:lnTo>
                      <a:pt x="2836" y="1178"/>
                    </a:lnTo>
                    <a:lnTo>
                      <a:pt x="2861" y="1162"/>
                    </a:lnTo>
                    <a:lnTo>
                      <a:pt x="2887" y="1146"/>
                    </a:lnTo>
                    <a:lnTo>
                      <a:pt x="2912" y="1129"/>
                    </a:lnTo>
                    <a:lnTo>
                      <a:pt x="2935" y="1110"/>
                    </a:lnTo>
                    <a:lnTo>
                      <a:pt x="2958" y="1089"/>
                    </a:lnTo>
                    <a:lnTo>
                      <a:pt x="2980" y="1070"/>
                    </a:lnTo>
                    <a:lnTo>
                      <a:pt x="3001" y="1048"/>
                    </a:lnTo>
                    <a:lnTo>
                      <a:pt x="3021" y="1025"/>
                    </a:lnTo>
                    <a:lnTo>
                      <a:pt x="3039" y="1001"/>
                    </a:lnTo>
                    <a:lnTo>
                      <a:pt x="3056" y="977"/>
                    </a:lnTo>
                    <a:lnTo>
                      <a:pt x="3072" y="951"/>
                    </a:lnTo>
                    <a:lnTo>
                      <a:pt x="3088" y="925"/>
                    </a:lnTo>
                    <a:lnTo>
                      <a:pt x="3102" y="898"/>
                    </a:lnTo>
                    <a:lnTo>
                      <a:pt x="3114" y="870"/>
                    </a:lnTo>
                    <a:lnTo>
                      <a:pt x="3125" y="842"/>
                    </a:lnTo>
                    <a:lnTo>
                      <a:pt x="3135" y="812"/>
                    </a:lnTo>
                    <a:lnTo>
                      <a:pt x="3143" y="783"/>
                    </a:lnTo>
                    <a:lnTo>
                      <a:pt x="3151" y="752"/>
                    </a:lnTo>
                    <a:lnTo>
                      <a:pt x="3156" y="722"/>
                    </a:lnTo>
                    <a:lnTo>
                      <a:pt x="3160" y="690"/>
                    </a:lnTo>
                    <a:lnTo>
                      <a:pt x="3163" y="658"/>
                    </a:lnTo>
                    <a:lnTo>
                      <a:pt x="3163" y="626"/>
                    </a:lnTo>
                    <a:lnTo>
                      <a:pt x="3163" y="594"/>
                    </a:lnTo>
                    <a:lnTo>
                      <a:pt x="3160" y="562"/>
                    </a:lnTo>
                    <a:lnTo>
                      <a:pt x="3156" y="531"/>
                    </a:lnTo>
                    <a:lnTo>
                      <a:pt x="3151" y="500"/>
                    </a:lnTo>
                    <a:lnTo>
                      <a:pt x="3143" y="469"/>
                    </a:lnTo>
                    <a:lnTo>
                      <a:pt x="3135" y="440"/>
                    </a:lnTo>
                    <a:lnTo>
                      <a:pt x="3125" y="412"/>
                    </a:lnTo>
                    <a:lnTo>
                      <a:pt x="3114" y="382"/>
                    </a:lnTo>
                    <a:lnTo>
                      <a:pt x="3102" y="355"/>
                    </a:lnTo>
                    <a:lnTo>
                      <a:pt x="3088" y="328"/>
                    </a:lnTo>
                    <a:lnTo>
                      <a:pt x="3072" y="301"/>
                    </a:lnTo>
                    <a:lnTo>
                      <a:pt x="3056" y="277"/>
                    </a:lnTo>
                    <a:lnTo>
                      <a:pt x="3039" y="252"/>
                    </a:lnTo>
                    <a:lnTo>
                      <a:pt x="3021" y="228"/>
                    </a:lnTo>
                    <a:lnTo>
                      <a:pt x="3001" y="206"/>
                    </a:lnTo>
                    <a:lnTo>
                      <a:pt x="2980" y="184"/>
                    </a:lnTo>
                    <a:lnTo>
                      <a:pt x="2958" y="163"/>
                    </a:lnTo>
                    <a:lnTo>
                      <a:pt x="2935" y="143"/>
                    </a:lnTo>
                    <a:lnTo>
                      <a:pt x="2912" y="125"/>
                    </a:lnTo>
                    <a:lnTo>
                      <a:pt x="2887" y="108"/>
                    </a:lnTo>
                    <a:lnTo>
                      <a:pt x="2861" y="90"/>
                    </a:lnTo>
                    <a:lnTo>
                      <a:pt x="2836" y="76"/>
                    </a:lnTo>
                    <a:lnTo>
                      <a:pt x="2809" y="62"/>
                    </a:lnTo>
                    <a:lnTo>
                      <a:pt x="2780" y="50"/>
                    </a:lnTo>
                    <a:lnTo>
                      <a:pt x="2752" y="38"/>
                    </a:lnTo>
                    <a:lnTo>
                      <a:pt x="2723" y="28"/>
                    </a:lnTo>
                    <a:lnTo>
                      <a:pt x="2693" y="21"/>
                    </a:lnTo>
                    <a:lnTo>
                      <a:pt x="2663" y="13"/>
                    </a:lnTo>
                    <a:lnTo>
                      <a:pt x="2632" y="7"/>
                    </a:lnTo>
                    <a:lnTo>
                      <a:pt x="2600" y="3"/>
                    </a:lnTo>
                    <a:lnTo>
                      <a:pt x="2570" y="1"/>
                    </a:lnTo>
                    <a:lnTo>
                      <a:pt x="2537" y="0"/>
                    </a:lnTo>
                    <a:lnTo>
                      <a:pt x="2505" y="1"/>
                    </a:lnTo>
                    <a:lnTo>
                      <a:pt x="2473" y="3"/>
                    </a:lnTo>
                    <a:lnTo>
                      <a:pt x="2441" y="7"/>
                    </a:lnTo>
                    <a:lnTo>
                      <a:pt x="2410" y="13"/>
                    </a:lnTo>
                    <a:lnTo>
                      <a:pt x="2380" y="21"/>
                    </a:lnTo>
                    <a:lnTo>
                      <a:pt x="2350" y="28"/>
                    </a:lnTo>
                    <a:lnTo>
                      <a:pt x="2321" y="38"/>
                    </a:lnTo>
                    <a:lnTo>
                      <a:pt x="2293" y="50"/>
                    </a:lnTo>
                    <a:lnTo>
                      <a:pt x="2266" y="62"/>
                    </a:lnTo>
                    <a:lnTo>
                      <a:pt x="2237" y="76"/>
                    </a:lnTo>
                    <a:lnTo>
                      <a:pt x="2212" y="90"/>
                    </a:lnTo>
                    <a:lnTo>
                      <a:pt x="2186" y="108"/>
                    </a:lnTo>
                    <a:lnTo>
                      <a:pt x="2161" y="125"/>
                    </a:lnTo>
                    <a:lnTo>
                      <a:pt x="2138" y="143"/>
                    </a:lnTo>
                    <a:lnTo>
                      <a:pt x="2115" y="163"/>
                    </a:lnTo>
                    <a:lnTo>
                      <a:pt x="2094" y="184"/>
                    </a:lnTo>
                    <a:lnTo>
                      <a:pt x="2073" y="206"/>
                    </a:lnTo>
                    <a:lnTo>
                      <a:pt x="2054" y="228"/>
                    </a:lnTo>
                    <a:lnTo>
                      <a:pt x="2035" y="252"/>
                    </a:lnTo>
                    <a:lnTo>
                      <a:pt x="2017" y="277"/>
                    </a:lnTo>
                    <a:lnTo>
                      <a:pt x="2001" y="301"/>
                    </a:lnTo>
                    <a:lnTo>
                      <a:pt x="1986" y="328"/>
                    </a:lnTo>
                    <a:lnTo>
                      <a:pt x="1971" y="355"/>
                    </a:lnTo>
                    <a:lnTo>
                      <a:pt x="1959" y="382"/>
                    </a:lnTo>
                    <a:lnTo>
                      <a:pt x="1948" y="412"/>
                    </a:lnTo>
                    <a:lnTo>
                      <a:pt x="1938" y="440"/>
                    </a:lnTo>
                    <a:lnTo>
                      <a:pt x="1930" y="469"/>
                    </a:lnTo>
                    <a:lnTo>
                      <a:pt x="1922" y="500"/>
                    </a:lnTo>
                    <a:lnTo>
                      <a:pt x="1918" y="531"/>
                    </a:lnTo>
                    <a:lnTo>
                      <a:pt x="1914" y="562"/>
                    </a:lnTo>
                    <a:lnTo>
                      <a:pt x="1911" y="594"/>
                    </a:lnTo>
                    <a:lnTo>
                      <a:pt x="1910" y="626"/>
                    </a:lnTo>
                    <a:lnTo>
                      <a:pt x="1911" y="658"/>
                    </a:lnTo>
                    <a:lnTo>
                      <a:pt x="1914" y="690"/>
                    </a:lnTo>
                    <a:lnTo>
                      <a:pt x="1918" y="722"/>
                    </a:lnTo>
                    <a:lnTo>
                      <a:pt x="1922" y="752"/>
                    </a:lnTo>
                    <a:lnTo>
                      <a:pt x="1930" y="783"/>
                    </a:lnTo>
                    <a:lnTo>
                      <a:pt x="1938" y="812"/>
                    </a:lnTo>
                    <a:lnTo>
                      <a:pt x="1948" y="842"/>
                    </a:lnTo>
                    <a:lnTo>
                      <a:pt x="1959" y="870"/>
                    </a:lnTo>
                    <a:lnTo>
                      <a:pt x="1971" y="898"/>
                    </a:lnTo>
                    <a:lnTo>
                      <a:pt x="1986" y="925"/>
                    </a:lnTo>
                    <a:lnTo>
                      <a:pt x="2001" y="951"/>
                    </a:lnTo>
                    <a:lnTo>
                      <a:pt x="2017" y="977"/>
                    </a:lnTo>
                    <a:lnTo>
                      <a:pt x="2035" y="1001"/>
                    </a:lnTo>
                    <a:lnTo>
                      <a:pt x="2054" y="1025"/>
                    </a:lnTo>
                    <a:lnTo>
                      <a:pt x="2073" y="1048"/>
                    </a:lnTo>
                    <a:lnTo>
                      <a:pt x="2094" y="1070"/>
                    </a:lnTo>
                    <a:lnTo>
                      <a:pt x="2115" y="1089"/>
                    </a:lnTo>
                    <a:lnTo>
                      <a:pt x="2138" y="1110"/>
                    </a:lnTo>
                    <a:lnTo>
                      <a:pt x="2161" y="1129"/>
                    </a:lnTo>
                    <a:lnTo>
                      <a:pt x="2186" y="1146"/>
                    </a:lnTo>
                    <a:lnTo>
                      <a:pt x="2212" y="1162"/>
                    </a:lnTo>
                    <a:lnTo>
                      <a:pt x="2237" y="1178"/>
                    </a:lnTo>
                    <a:lnTo>
                      <a:pt x="2266" y="1191"/>
                    </a:lnTo>
                    <a:lnTo>
                      <a:pt x="2293" y="1203"/>
                    </a:lnTo>
                    <a:lnTo>
                      <a:pt x="2321" y="1215"/>
                    </a:lnTo>
                    <a:lnTo>
                      <a:pt x="2350" y="1224"/>
                    </a:lnTo>
                    <a:lnTo>
                      <a:pt x="2380" y="1233"/>
                    </a:lnTo>
                    <a:lnTo>
                      <a:pt x="2410" y="1240"/>
                    </a:lnTo>
                    <a:lnTo>
                      <a:pt x="2441" y="1245"/>
                    </a:lnTo>
                    <a:lnTo>
                      <a:pt x="2473" y="1250"/>
                    </a:lnTo>
                    <a:lnTo>
                      <a:pt x="2505" y="1253"/>
                    </a:lnTo>
                    <a:lnTo>
                      <a:pt x="2537" y="1253"/>
                    </a:lnTo>
                    <a:close/>
                    <a:moveTo>
                      <a:pt x="627" y="1028"/>
                    </a:moveTo>
                    <a:lnTo>
                      <a:pt x="627" y="1028"/>
                    </a:lnTo>
                    <a:lnTo>
                      <a:pt x="595" y="1029"/>
                    </a:lnTo>
                    <a:lnTo>
                      <a:pt x="563" y="1032"/>
                    </a:lnTo>
                    <a:lnTo>
                      <a:pt x="531" y="1036"/>
                    </a:lnTo>
                    <a:lnTo>
                      <a:pt x="501" y="1042"/>
                    </a:lnTo>
                    <a:lnTo>
                      <a:pt x="470" y="1048"/>
                    </a:lnTo>
                    <a:lnTo>
                      <a:pt x="440" y="1056"/>
                    </a:lnTo>
                    <a:lnTo>
                      <a:pt x="411" y="1066"/>
                    </a:lnTo>
                    <a:lnTo>
                      <a:pt x="383" y="1078"/>
                    </a:lnTo>
                    <a:lnTo>
                      <a:pt x="355" y="1091"/>
                    </a:lnTo>
                    <a:lnTo>
                      <a:pt x="328" y="1104"/>
                    </a:lnTo>
                    <a:lnTo>
                      <a:pt x="302" y="1119"/>
                    </a:lnTo>
                    <a:lnTo>
                      <a:pt x="276" y="1136"/>
                    </a:lnTo>
                    <a:lnTo>
                      <a:pt x="252" y="1153"/>
                    </a:lnTo>
                    <a:lnTo>
                      <a:pt x="228" y="1172"/>
                    </a:lnTo>
                    <a:lnTo>
                      <a:pt x="205" y="1191"/>
                    </a:lnTo>
                    <a:lnTo>
                      <a:pt x="183" y="1212"/>
                    </a:lnTo>
                    <a:lnTo>
                      <a:pt x="162" y="1234"/>
                    </a:lnTo>
                    <a:lnTo>
                      <a:pt x="143" y="1256"/>
                    </a:lnTo>
                    <a:lnTo>
                      <a:pt x="124" y="1281"/>
                    </a:lnTo>
                    <a:lnTo>
                      <a:pt x="107" y="1305"/>
                    </a:lnTo>
                    <a:lnTo>
                      <a:pt x="91" y="1330"/>
                    </a:lnTo>
                    <a:lnTo>
                      <a:pt x="75" y="1357"/>
                    </a:lnTo>
                    <a:lnTo>
                      <a:pt x="62" y="1384"/>
                    </a:lnTo>
                    <a:lnTo>
                      <a:pt x="49" y="1411"/>
                    </a:lnTo>
                    <a:lnTo>
                      <a:pt x="38" y="1440"/>
                    </a:lnTo>
                    <a:lnTo>
                      <a:pt x="29" y="1468"/>
                    </a:lnTo>
                    <a:lnTo>
                      <a:pt x="20" y="1499"/>
                    </a:lnTo>
                    <a:lnTo>
                      <a:pt x="13" y="1528"/>
                    </a:lnTo>
                    <a:lnTo>
                      <a:pt x="8" y="1560"/>
                    </a:lnTo>
                    <a:lnTo>
                      <a:pt x="3" y="1591"/>
                    </a:lnTo>
                    <a:lnTo>
                      <a:pt x="0" y="1623"/>
                    </a:lnTo>
                    <a:lnTo>
                      <a:pt x="0" y="1655"/>
                    </a:lnTo>
                    <a:lnTo>
                      <a:pt x="0" y="1688"/>
                    </a:lnTo>
                    <a:lnTo>
                      <a:pt x="3" y="1720"/>
                    </a:lnTo>
                    <a:lnTo>
                      <a:pt x="8" y="1750"/>
                    </a:lnTo>
                    <a:lnTo>
                      <a:pt x="13" y="1782"/>
                    </a:lnTo>
                    <a:lnTo>
                      <a:pt x="20" y="1811"/>
                    </a:lnTo>
                    <a:lnTo>
                      <a:pt x="29" y="1842"/>
                    </a:lnTo>
                    <a:lnTo>
                      <a:pt x="38" y="1870"/>
                    </a:lnTo>
                    <a:lnTo>
                      <a:pt x="49" y="1900"/>
                    </a:lnTo>
                    <a:lnTo>
                      <a:pt x="62" y="1927"/>
                    </a:lnTo>
                    <a:lnTo>
                      <a:pt x="75" y="1954"/>
                    </a:lnTo>
                    <a:lnTo>
                      <a:pt x="91" y="1981"/>
                    </a:lnTo>
                    <a:lnTo>
                      <a:pt x="107" y="2005"/>
                    </a:lnTo>
                    <a:lnTo>
                      <a:pt x="124" y="2030"/>
                    </a:lnTo>
                    <a:lnTo>
                      <a:pt x="143" y="2054"/>
                    </a:lnTo>
                    <a:lnTo>
                      <a:pt x="162" y="2076"/>
                    </a:lnTo>
                    <a:lnTo>
                      <a:pt x="183" y="2098"/>
                    </a:lnTo>
                    <a:lnTo>
                      <a:pt x="205" y="2119"/>
                    </a:lnTo>
                    <a:lnTo>
                      <a:pt x="228" y="2139"/>
                    </a:lnTo>
                    <a:lnTo>
                      <a:pt x="252" y="2157"/>
                    </a:lnTo>
                    <a:lnTo>
                      <a:pt x="276" y="2174"/>
                    </a:lnTo>
                    <a:lnTo>
                      <a:pt x="302" y="2191"/>
                    </a:lnTo>
                    <a:lnTo>
                      <a:pt x="328" y="2206"/>
                    </a:lnTo>
                    <a:lnTo>
                      <a:pt x="355" y="2220"/>
                    </a:lnTo>
                    <a:lnTo>
                      <a:pt x="383" y="2233"/>
                    </a:lnTo>
                    <a:lnTo>
                      <a:pt x="411" y="2244"/>
                    </a:lnTo>
                    <a:lnTo>
                      <a:pt x="440" y="2254"/>
                    </a:lnTo>
                    <a:lnTo>
                      <a:pt x="470" y="2263"/>
                    </a:lnTo>
                    <a:lnTo>
                      <a:pt x="501" y="2269"/>
                    </a:lnTo>
                    <a:lnTo>
                      <a:pt x="531" y="2275"/>
                    </a:lnTo>
                    <a:lnTo>
                      <a:pt x="563" y="2279"/>
                    </a:lnTo>
                    <a:lnTo>
                      <a:pt x="595" y="2281"/>
                    </a:lnTo>
                    <a:lnTo>
                      <a:pt x="627" y="2282"/>
                    </a:lnTo>
                    <a:lnTo>
                      <a:pt x="659" y="2281"/>
                    </a:lnTo>
                    <a:lnTo>
                      <a:pt x="691" y="2279"/>
                    </a:lnTo>
                    <a:lnTo>
                      <a:pt x="722" y="2275"/>
                    </a:lnTo>
                    <a:lnTo>
                      <a:pt x="753" y="2269"/>
                    </a:lnTo>
                    <a:lnTo>
                      <a:pt x="784" y="2263"/>
                    </a:lnTo>
                    <a:lnTo>
                      <a:pt x="813" y="2254"/>
                    </a:lnTo>
                    <a:lnTo>
                      <a:pt x="843" y="2244"/>
                    </a:lnTo>
                    <a:lnTo>
                      <a:pt x="871" y="2233"/>
                    </a:lnTo>
                    <a:lnTo>
                      <a:pt x="898" y="2220"/>
                    </a:lnTo>
                    <a:lnTo>
                      <a:pt x="925" y="2206"/>
                    </a:lnTo>
                    <a:lnTo>
                      <a:pt x="952" y="2191"/>
                    </a:lnTo>
                    <a:lnTo>
                      <a:pt x="977" y="2174"/>
                    </a:lnTo>
                    <a:lnTo>
                      <a:pt x="1002" y="2157"/>
                    </a:lnTo>
                    <a:lnTo>
                      <a:pt x="1025" y="2139"/>
                    </a:lnTo>
                    <a:lnTo>
                      <a:pt x="1047" y="2119"/>
                    </a:lnTo>
                    <a:lnTo>
                      <a:pt x="1069" y="2098"/>
                    </a:lnTo>
                    <a:lnTo>
                      <a:pt x="1090" y="2076"/>
                    </a:lnTo>
                    <a:lnTo>
                      <a:pt x="1110" y="2054"/>
                    </a:lnTo>
                    <a:lnTo>
                      <a:pt x="1128" y="2030"/>
                    </a:lnTo>
                    <a:lnTo>
                      <a:pt x="1147" y="2005"/>
                    </a:lnTo>
                    <a:lnTo>
                      <a:pt x="1162" y="1981"/>
                    </a:lnTo>
                    <a:lnTo>
                      <a:pt x="1177" y="1954"/>
                    </a:lnTo>
                    <a:lnTo>
                      <a:pt x="1191" y="1927"/>
                    </a:lnTo>
                    <a:lnTo>
                      <a:pt x="1204" y="1900"/>
                    </a:lnTo>
                    <a:lnTo>
                      <a:pt x="1215" y="1870"/>
                    </a:lnTo>
                    <a:lnTo>
                      <a:pt x="1225" y="1842"/>
                    </a:lnTo>
                    <a:lnTo>
                      <a:pt x="1234" y="1811"/>
                    </a:lnTo>
                    <a:lnTo>
                      <a:pt x="1240" y="1782"/>
                    </a:lnTo>
                    <a:lnTo>
                      <a:pt x="1246" y="1750"/>
                    </a:lnTo>
                    <a:lnTo>
                      <a:pt x="1249" y="1720"/>
                    </a:lnTo>
                    <a:lnTo>
                      <a:pt x="1252" y="1688"/>
                    </a:lnTo>
                    <a:lnTo>
                      <a:pt x="1253" y="1655"/>
                    </a:lnTo>
                    <a:lnTo>
                      <a:pt x="1252" y="1623"/>
                    </a:lnTo>
                    <a:lnTo>
                      <a:pt x="1249" y="1591"/>
                    </a:lnTo>
                    <a:lnTo>
                      <a:pt x="1246" y="1560"/>
                    </a:lnTo>
                    <a:lnTo>
                      <a:pt x="1240" y="1528"/>
                    </a:lnTo>
                    <a:lnTo>
                      <a:pt x="1234" y="1499"/>
                    </a:lnTo>
                    <a:lnTo>
                      <a:pt x="1225" y="1468"/>
                    </a:lnTo>
                    <a:lnTo>
                      <a:pt x="1215" y="1440"/>
                    </a:lnTo>
                    <a:lnTo>
                      <a:pt x="1204" y="1411"/>
                    </a:lnTo>
                    <a:lnTo>
                      <a:pt x="1191" y="1384"/>
                    </a:lnTo>
                    <a:lnTo>
                      <a:pt x="1177" y="1357"/>
                    </a:lnTo>
                    <a:lnTo>
                      <a:pt x="1162" y="1330"/>
                    </a:lnTo>
                    <a:lnTo>
                      <a:pt x="1147" y="1305"/>
                    </a:lnTo>
                    <a:lnTo>
                      <a:pt x="1128" y="1281"/>
                    </a:lnTo>
                    <a:lnTo>
                      <a:pt x="1110" y="1256"/>
                    </a:lnTo>
                    <a:lnTo>
                      <a:pt x="1090" y="1234"/>
                    </a:lnTo>
                    <a:lnTo>
                      <a:pt x="1069" y="1212"/>
                    </a:lnTo>
                    <a:lnTo>
                      <a:pt x="1047" y="1191"/>
                    </a:lnTo>
                    <a:lnTo>
                      <a:pt x="1025" y="1172"/>
                    </a:lnTo>
                    <a:lnTo>
                      <a:pt x="1002" y="1153"/>
                    </a:lnTo>
                    <a:lnTo>
                      <a:pt x="977" y="1136"/>
                    </a:lnTo>
                    <a:lnTo>
                      <a:pt x="952" y="1119"/>
                    </a:lnTo>
                    <a:lnTo>
                      <a:pt x="925" y="1104"/>
                    </a:lnTo>
                    <a:lnTo>
                      <a:pt x="898" y="1091"/>
                    </a:lnTo>
                    <a:lnTo>
                      <a:pt x="871" y="1078"/>
                    </a:lnTo>
                    <a:lnTo>
                      <a:pt x="843" y="1066"/>
                    </a:lnTo>
                    <a:lnTo>
                      <a:pt x="813" y="1056"/>
                    </a:lnTo>
                    <a:lnTo>
                      <a:pt x="784" y="1048"/>
                    </a:lnTo>
                    <a:lnTo>
                      <a:pt x="753" y="1042"/>
                    </a:lnTo>
                    <a:lnTo>
                      <a:pt x="722" y="1036"/>
                    </a:lnTo>
                    <a:lnTo>
                      <a:pt x="691" y="1032"/>
                    </a:lnTo>
                    <a:lnTo>
                      <a:pt x="659" y="1029"/>
                    </a:lnTo>
                    <a:lnTo>
                      <a:pt x="627" y="1028"/>
                    </a:lnTo>
                    <a:close/>
                    <a:moveTo>
                      <a:pt x="2537" y="1824"/>
                    </a:moveTo>
                    <a:lnTo>
                      <a:pt x="2537" y="1824"/>
                    </a:lnTo>
                    <a:lnTo>
                      <a:pt x="2500" y="1824"/>
                    </a:lnTo>
                    <a:lnTo>
                      <a:pt x="2462" y="1825"/>
                    </a:lnTo>
                    <a:lnTo>
                      <a:pt x="2425" y="1827"/>
                    </a:lnTo>
                    <a:lnTo>
                      <a:pt x="2388" y="1831"/>
                    </a:lnTo>
                    <a:lnTo>
                      <a:pt x="2353" y="1835"/>
                    </a:lnTo>
                    <a:lnTo>
                      <a:pt x="2316" y="1840"/>
                    </a:lnTo>
                    <a:lnTo>
                      <a:pt x="2280" y="1846"/>
                    </a:lnTo>
                    <a:lnTo>
                      <a:pt x="2245" y="1853"/>
                    </a:lnTo>
                    <a:lnTo>
                      <a:pt x="2209" y="1861"/>
                    </a:lnTo>
                    <a:lnTo>
                      <a:pt x="2175" y="1869"/>
                    </a:lnTo>
                    <a:lnTo>
                      <a:pt x="2141" y="1878"/>
                    </a:lnTo>
                    <a:lnTo>
                      <a:pt x="2106" y="1889"/>
                    </a:lnTo>
                    <a:lnTo>
                      <a:pt x="2072" y="1900"/>
                    </a:lnTo>
                    <a:lnTo>
                      <a:pt x="2039" y="1911"/>
                    </a:lnTo>
                    <a:lnTo>
                      <a:pt x="2006" y="1923"/>
                    </a:lnTo>
                    <a:lnTo>
                      <a:pt x="1973" y="1937"/>
                    </a:lnTo>
                    <a:lnTo>
                      <a:pt x="1941" y="1951"/>
                    </a:lnTo>
                    <a:lnTo>
                      <a:pt x="1909" y="1966"/>
                    </a:lnTo>
                    <a:lnTo>
                      <a:pt x="1877" y="1982"/>
                    </a:lnTo>
                    <a:lnTo>
                      <a:pt x="1846" y="1998"/>
                    </a:lnTo>
                    <a:lnTo>
                      <a:pt x="1816" y="2015"/>
                    </a:lnTo>
                    <a:lnTo>
                      <a:pt x="1785" y="2033"/>
                    </a:lnTo>
                    <a:lnTo>
                      <a:pt x="1756" y="2052"/>
                    </a:lnTo>
                    <a:lnTo>
                      <a:pt x="1728" y="2070"/>
                    </a:lnTo>
                    <a:lnTo>
                      <a:pt x="1698" y="2090"/>
                    </a:lnTo>
                    <a:lnTo>
                      <a:pt x="1670" y="2111"/>
                    </a:lnTo>
                    <a:lnTo>
                      <a:pt x="1643" y="2131"/>
                    </a:lnTo>
                    <a:lnTo>
                      <a:pt x="1616" y="2153"/>
                    </a:lnTo>
                    <a:lnTo>
                      <a:pt x="1589" y="2177"/>
                    </a:lnTo>
                    <a:lnTo>
                      <a:pt x="1563" y="2199"/>
                    </a:lnTo>
                    <a:lnTo>
                      <a:pt x="1538" y="2223"/>
                    </a:lnTo>
                    <a:lnTo>
                      <a:pt x="1513" y="2248"/>
                    </a:lnTo>
                    <a:lnTo>
                      <a:pt x="1488" y="2272"/>
                    </a:lnTo>
                    <a:lnTo>
                      <a:pt x="1465" y="2298"/>
                    </a:lnTo>
                    <a:lnTo>
                      <a:pt x="1442" y="2324"/>
                    </a:lnTo>
                    <a:lnTo>
                      <a:pt x="1419" y="2350"/>
                    </a:lnTo>
                    <a:lnTo>
                      <a:pt x="1398" y="2378"/>
                    </a:lnTo>
                    <a:lnTo>
                      <a:pt x="1376" y="2405"/>
                    </a:lnTo>
                    <a:lnTo>
                      <a:pt x="1356" y="2433"/>
                    </a:lnTo>
                    <a:lnTo>
                      <a:pt x="1335" y="2461"/>
                    </a:lnTo>
                    <a:lnTo>
                      <a:pt x="1317" y="2491"/>
                    </a:lnTo>
                    <a:lnTo>
                      <a:pt x="1298" y="2520"/>
                    </a:lnTo>
                    <a:lnTo>
                      <a:pt x="1280" y="2551"/>
                    </a:lnTo>
                    <a:lnTo>
                      <a:pt x="1263" y="2581"/>
                    </a:lnTo>
                    <a:lnTo>
                      <a:pt x="1247" y="2612"/>
                    </a:lnTo>
                    <a:lnTo>
                      <a:pt x="1231" y="2644"/>
                    </a:lnTo>
                    <a:lnTo>
                      <a:pt x="1216" y="2676"/>
                    </a:lnTo>
                    <a:lnTo>
                      <a:pt x="1202" y="2708"/>
                    </a:lnTo>
                    <a:lnTo>
                      <a:pt x="1189" y="2741"/>
                    </a:lnTo>
                    <a:lnTo>
                      <a:pt x="1176" y="2774"/>
                    </a:lnTo>
                    <a:lnTo>
                      <a:pt x="1165" y="2807"/>
                    </a:lnTo>
                    <a:lnTo>
                      <a:pt x="1154" y="2841"/>
                    </a:lnTo>
                    <a:lnTo>
                      <a:pt x="1143" y="2875"/>
                    </a:lnTo>
                    <a:lnTo>
                      <a:pt x="1134" y="2910"/>
                    </a:lnTo>
                    <a:lnTo>
                      <a:pt x="1126" y="2944"/>
                    </a:lnTo>
                    <a:lnTo>
                      <a:pt x="1118" y="2980"/>
                    </a:lnTo>
                    <a:lnTo>
                      <a:pt x="1111" y="3015"/>
                    </a:lnTo>
                    <a:lnTo>
                      <a:pt x="1105" y="3051"/>
                    </a:lnTo>
                    <a:lnTo>
                      <a:pt x="1100" y="3088"/>
                    </a:lnTo>
                    <a:lnTo>
                      <a:pt x="1096" y="3123"/>
                    </a:lnTo>
                    <a:lnTo>
                      <a:pt x="1093" y="3160"/>
                    </a:lnTo>
                    <a:lnTo>
                      <a:pt x="1090" y="3197"/>
                    </a:lnTo>
                    <a:lnTo>
                      <a:pt x="1089" y="3235"/>
                    </a:lnTo>
                    <a:lnTo>
                      <a:pt x="1089" y="3271"/>
                    </a:lnTo>
                    <a:lnTo>
                      <a:pt x="1089" y="3309"/>
                    </a:lnTo>
                    <a:lnTo>
                      <a:pt x="1090" y="3346"/>
                    </a:lnTo>
                    <a:lnTo>
                      <a:pt x="1093" y="3383"/>
                    </a:lnTo>
                    <a:lnTo>
                      <a:pt x="1096" y="3420"/>
                    </a:lnTo>
                    <a:lnTo>
                      <a:pt x="1100" y="3457"/>
                    </a:lnTo>
                    <a:lnTo>
                      <a:pt x="1105" y="3492"/>
                    </a:lnTo>
                    <a:lnTo>
                      <a:pt x="1111" y="3528"/>
                    </a:lnTo>
                    <a:lnTo>
                      <a:pt x="1118" y="3563"/>
                    </a:lnTo>
                    <a:lnTo>
                      <a:pt x="1126" y="3599"/>
                    </a:lnTo>
                    <a:lnTo>
                      <a:pt x="1134" y="3633"/>
                    </a:lnTo>
                    <a:lnTo>
                      <a:pt x="1143" y="3669"/>
                    </a:lnTo>
                    <a:lnTo>
                      <a:pt x="1154" y="3702"/>
                    </a:lnTo>
                    <a:lnTo>
                      <a:pt x="1165" y="3736"/>
                    </a:lnTo>
                    <a:lnTo>
                      <a:pt x="1176" y="3769"/>
                    </a:lnTo>
                    <a:lnTo>
                      <a:pt x="1189" y="3802"/>
                    </a:lnTo>
                    <a:lnTo>
                      <a:pt x="1202" y="3835"/>
                    </a:lnTo>
                    <a:lnTo>
                      <a:pt x="1216" y="3867"/>
                    </a:lnTo>
                    <a:lnTo>
                      <a:pt x="1231" y="3899"/>
                    </a:lnTo>
                    <a:lnTo>
                      <a:pt x="1247" y="3931"/>
                    </a:lnTo>
                    <a:lnTo>
                      <a:pt x="1263" y="3962"/>
                    </a:lnTo>
                    <a:lnTo>
                      <a:pt x="1280" y="3992"/>
                    </a:lnTo>
                    <a:lnTo>
                      <a:pt x="1298" y="4023"/>
                    </a:lnTo>
                    <a:lnTo>
                      <a:pt x="1317" y="4052"/>
                    </a:lnTo>
                    <a:lnTo>
                      <a:pt x="1335" y="4082"/>
                    </a:lnTo>
                    <a:lnTo>
                      <a:pt x="1356" y="4110"/>
                    </a:lnTo>
                    <a:lnTo>
                      <a:pt x="1376" y="4138"/>
                    </a:lnTo>
                    <a:lnTo>
                      <a:pt x="1398" y="4166"/>
                    </a:lnTo>
                    <a:lnTo>
                      <a:pt x="1419" y="4193"/>
                    </a:lnTo>
                    <a:lnTo>
                      <a:pt x="1442" y="4219"/>
                    </a:lnTo>
                    <a:lnTo>
                      <a:pt x="1465" y="4245"/>
                    </a:lnTo>
                    <a:lnTo>
                      <a:pt x="1488" y="4270"/>
                    </a:lnTo>
                    <a:lnTo>
                      <a:pt x="1513" y="4296"/>
                    </a:lnTo>
                    <a:lnTo>
                      <a:pt x="1538" y="4319"/>
                    </a:lnTo>
                    <a:lnTo>
                      <a:pt x="1563" y="4344"/>
                    </a:lnTo>
                    <a:lnTo>
                      <a:pt x="1589" y="4366"/>
                    </a:lnTo>
                    <a:lnTo>
                      <a:pt x="1616" y="4389"/>
                    </a:lnTo>
                    <a:lnTo>
                      <a:pt x="1643" y="4411"/>
                    </a:lnTo>
                    <a:lnTo>
                      <a:pt x="1670" y="4432"/>
                    </a:lnTo>
                    <a:lnTo>
                      <a:pt x="1698" y="4453"/>
                    </a:lnTo>
                    <a:lnTo>
                      <a:pt x="1728" y="4473"/>
                    </a:lnTo>
                    <a:lnTo>
                      <a:pt x="1756" y="4491"/>
                    </a:lnTo>
                    <a:lnTo>
                      <a:pt x="1785" y="4511"/>
                    </a:lnTo>
                    <a:lnTo>
                      <a:pt x="1816" y="4528"/>
                    </a:lnTo>
                    <a:lnTo>
                      <a:pt x="1846" y="4545"/>
                    </a:lnTo>
                    <a:lnTo>
                      <a:pt x="1877" y="4561"/>
                    </a:lnTo>
                    <a:lnTo>
                      <a:pt x="1909" y="4577"/>
                    </a:lnTo>
                    <a:lnTo>
                      <a:pt x="1941" y="4592"/>
                    </a:lnTo>
                    <a:lnTo>
                      <a:pt x="1973" y="4606"/>
                    </a:lnTo>
                    <a:lnTo>
                      <a:pt x="2006" y="4620"/>
                    </a:lnTo>
                    <a:lnTo>
                      <a:pt x="2039" y="4632"/>
                    </a:lnTo>
                    <a:lnTo>
                      <a:pt x="2072" y="4643"/>
                    </a:lnTo>
                    <a:lnTo>
                      <a:pt x="2106" y="4654"/>
                    </a:lnTo>
                    <a:lnTo>
                      <a:pt x="2141" y="4665"/>
                    </a:lnTo>
                    <a:lnTo>
                      <a:pt x="2175" y="4674"/>
                    </a:lnTo>
                    <a:lnTo>
                      <a:pt x="2209" y="4682"/>
                    </a:lnTo>
                    <a:lnTo>
                      <a:pt x="2245" y="4691"/>
                    </a:lnTo>
                    <a:lnTo>
                      <a:pt x="2280" y="4697"/>
                    </a:lnTo>
                    <a:lnTo>
                      <a:pt x="2316" y="4703"/>
                    </a:lnTo>
                    <a:lnTo>
                      <a:pt x="2353" y="4708"/>
                    </a:lnTo>
                    <a:lnTo>
                      <a:pt x="2388" y="4712"/>
                    </a:lnTo>
                    <a:lnTo>
                      <a:pt x="2425" y="4715"/>
                    </a:lnTo>
                    <a:lnTo>
                      <a:pt x="2462" y="4718"/>
                    </a:lnTo>
                    <a:lnTo>
                      <a:pt x="2500" y="4719"/>
                    </a:lnTo>
                    <a:lnTo>
                      <a:pt x="2537" y="4720"/>
                    </a:lnTo>
                    <a:lnTo>
                      <a:pt x="2575" y="4719"/>
                    </a:lnTo>
                    <a:lnTo>
                      <a:pt x="2611" y="4718"/>
                    </a:lnTo>
                    <a:lnTo>
                      <a:pt x="2648" y="4715"/>
                    </a:lnTo>
                    <a:lnTo>
                      <a:pt x="2685" y="4712"/>
                    </a:lnTo>
                    <a:lnTo>
                      <a:pt x="2722" y="4708"/>
                    </a:lnTo>
                    <a:lnTo>
                      <a:pt x="2757" y="4703"/>
                    </a:lnTo>
                    <a:lnTo>
                      <a:pt x="2793" y="4697"/>
                    </a:lnTo>
                    <a:lnTo>
                      <a:pt x="2828" y="4691"/>
                    </a:lnTo>
                    <a:lnTo>
                      <a:pt x="2864" y="4682"/>
                    </a:lnTo>
                    <a:lnTo>
                      <a:pt x="2899" y="4674"/>
                    </a:lnTo>
                    <a:lnTo>
                      <a:pt x="2934" y="4665"/>
                    </a:lnTo>
                    <a:lnTo>
                      <a:pt x="2968" y="4654"/>
                    </a:lnTo>
                    <a:lnTo>
                      <a:pt x="3001" y="4643"/>
                    </a:lnTo>
                    <a:lnTo>
                      <a:pt x="3034" y="4632"/>
                    </a:lnTo>
                    <a:lnTo>
                      <a:pt x="3067" y="4620"/>
                    </a:lnTo>
                    <a:lnTo>
                      <a:pt x="3100" y="4606"/>
                    </a:lnTo>
                    <a:lnTo>
                      <a:pt x="3132" y="4592"/>
                    </a:lnTo>
                    <a:lnTo>
                      <a:pt x="3164" y="4577"/>
                    </a:lnTo>
                    <a:lnTo>
                      <a:pt x="3196" y="4561"/>
                    </a:lnTo>
                    <a:lnTo>
                      <a:pt x="3227" y="4545"/>
                    </a:lnTo>
                    <a:lnTo>
                      <a:pt x="3257" y="4528"/>
                    </a:lnTo>
                    <a:lnTo>
                      <a:pt x="3288" y="4511"/>
                    </a:lnTo>
                    <a:lnTo>
                      <a:pt x="3317" y="4491"/>
                    </a:lnTo>
                    <a:lnTo>
                      <a:pt x="3347" y="4473"/>
                    </a:lnTo>
                    <a:lnTo>
                      <a:pt x="3375" y="4453"/>
                    </a:lnTo>
                    <a:lnTo>
                      <a:pt x="3403" y="4432"/>
                    </a:lnTo>
                    <a:lnTo>
                      <a:pt x="3431" y="4411"/>
                    </a:lnTo>
                    <a:lnTo>
                      <a:pt x="3458" y="4389"/>
                    </a:lnTo>
                    <a:lnTo>
                      <a:pt x="3484" y="4366"/>
                    </a:lnTo>
                    <a:lnTo>
                      <a:pt x="3511" y="4344"/>
                    </a:lnTo>
                    <a:lnTo>
                      <a:pt x="3536" y="4319"/>
                    </a:lnTo>
                    <a:lnTo>
                      <a:pt x="3561" y="4296"/>
                    </a:lnTo>
                    <a:lnTo>
                      <a:pt x="3585" y="4270"/>
                    </a:lnTo>
                    <a:lnTo>
                      <a:pt x="3609" y="4245"/>
                    </a:lnTo>
                    <a:lnTo>
                      <a:pt x="3632" y="4219"/>
                    </a:lnTo>
                    <a:lnTo>
                      <a:pt x="3654" y="4193"/>
                    </a:lnTo>
                    <a:lnTo>
                      <a:pt x="3677" y="4166"/>
                    </a:lnTo>
                    <a:lnTo>
                      <a:pt x="3697" y="4138"/>
                    </a:lnTo>
                    <a:lnTo>
                      <a:pt x="3718" y="4110"/>
                    </a:lnTo>
                    <a:lnTo>
                      <a:pt x="3738" y="4082"/>
                    </a:lnTo>
                    <a:lnTo>
                      <a:pt x="3757" y="4052"/>
                    </a:lnTo>
                    <a:lnTo>
                      <a:pt x="3776" y="4023"/>
                    </a:lnTo>
                    <a:lnTo>
                      <a:pt x="3793" y="3992"/>
                    </a:lnTo>
                    <a:lnTo>
                      <a:pt x="3810" y="3962"/>
                    </a:lnTo>
                    <a:lnTo>
                      <a:pt x="3826" y="3931"/>
                    </a:lnTo>
                    <a:lnTo>
                      <a:pt x="3842" y="3899"/>
                    </a:lnTo>
                    <a:lnTo>
                      <a:pt x="3857" y="3867"/>
                    </a:lnTo>
                    <a:lnTo>
                      <a:pt x="3871" y="3835"/>
                    </a:lnTo>
                    <a:lnTo>
                      <a:pt x="3885" y="3802"/>
                    </a:lnTo>
                    <a:lnTo>
                      <a:pt x="3897" y="3769"/>
                    </a:lnTo>
                    <a:lnTo>
                      <a:pt x="3909" y="3736"/>
                    </a:lnTo>
                    <a:lnTo>
                      <a:pt x="3920" y="3702"/>
                    </a:lnTo>
                    <a:lnTo>
                      <a:pt x="3930" y="3669"/>
                    </a:lnTo>
                    <a:lnTo>
                      <a:pt x="3940" y="3633"/>
                    </a:lnTo>
                    <a:lnTo>
                      <a:pt x="3947" y="3599"/>
                    </a:lnTo>
                    <a:lnTo>
                      <a:pt x="3956" y="3563"/>
                    </a:lnTo>
                    <a:lnTo>
                      <a:pt x="3962" y="3528"/>
                    </a:lnTo>
                    <a:lnTo>
                      <a:pt x="3968" y="3492"/>
                    </a:lnTo>
                    <a:lnTo>
                      <a:pt x="3973" y="3457"/>
                    </a:lnTo>
                    <a:lnTo>
                      <a:pt x="3978" y="3420"/>
                    </a:lnTo>
                    <a:lnTo>
                      <a:pt x="3981" y="3383"/>
                    </a:lnTo>
                    <a:lnTo>
                      <a:pt x="3983" y="3346"/>
                    </a:lnTo>
                    <a:lnTo>
                      <a:pt x="3984" y="3309"/>
                    </a:lnTo>
                    <a:lnTo>
                      <a:pt x="3985" y="3271"/>
                    </a:lnTo>
                    <a:lnTo>
                      <a:pt x="3984" y="3235"/>
                    </a:lnTo>
                    <a:lnTo>
                      <a:pt x="3983" y="3197"/>
                    </a:lnTo>
                    <a:lnTo>
                      <a:pt x="3981" y="3160"/>
                    </a:lnTo>
                    <a:lnTo>
                      <a:pt x="3978" y="3123"/>
                    </a:lnTo>
                    <a:lnTo>
                      <a:pt x="3973" y="3088"/>
                    </a:lnTo>
                    <a:lnTo>
                      <a:pt x="3968" y="3051"/>
                    </a:lnTo>
                    <a:lnTo>
                      <a:pt x="3962" y="3015"/>
                    </a:lnTo>
                    <a:lnTo>
                      <a:pt x="3956" y="2980"/>
                    </a:lnTo>
                    <a:lnTo>
                      <a:pt x="3947" y="2944"/>
                    </a:lnTo>
                    <a:lnTo>
                      <a:pt x="3940" y="2910"/>
                    </a:lnTo>
                    <a:lnTo>
                      <a:pt x="3930" y="2875"/>
                    </a:lnTo>
                    <a:lnTo>
                      <a:pt x="3920" y="2841"/>
                    </a:lnTo>
                    <a:lnTo>
                      <a:pt x="3909" y="2807"/>
                    </a:lnTo>
                    <a:lnTo>
                      <a:pt x="3897" y="2774"/>
                    </a:lnTo>
                    <a:lnTo>
                      <a:pt x="3885" y="2741"/>
                    </a:lnTo>
                    <a:lnTo>
                      <a:pt x="3871" y="2708"/>
                    </a:lnTo>
                    <a:lnTo>
                      <a:pt x="3857" y="2676"/>
                    </a:lnTo>
                    <a:lnTo>
                      <a:pt x="3842" y="2644"/>
                    </a:lnTo>
                    <a:lnTo>
                      <a:pt x="3826" y="2612"/>
                    </a:lnTo>
                    <a:lnTo>
                      <a:pt x="3810" y="2581"/>
                    </a:lnTo>
                    <a:lnTo>
                      <a:pt x="3793" y="2551"/>
                    </a:lnTo>
                    <a:lnTo>
                      <a:pt x="3776" y="2520"/>
                    </a:lnTo>
                    <a:lnTo>
                      <a:pt x="3757" y="2491"/>
                    </a:lnTo>
                    <a:lnTo>
                      <a:pt x="3738" y="2461"/>
                    </a:lnTo>
                    <a:lnTo>
                      <a:pt x="3718" y="2433"/>
                    </a:lnTo>
                    <a:lnTo>
                      <a:pt x="3697" y="2405"/>
                    </a:lnTo>
                    <a:lnTo>
                      <a:pt x="3677" y="2378"/>
                    </a:lnTo>
                    <a:lnTo>
                      <a:pt x="3654" y="2350"/>
                    </a:lnTo>
                    <a:lnTo>
                      <a:pt x="3632" y="2324"/>
                    </a:lnTo>
                    <a:lnTo>
                      <a:pt x="3609" y="2298"/>
                    </a:lnTo>
                    <a:lnTo>
                      <a:pt x="3585" y="2272"/>
                    </a:lnTo>
                    <a:lnTo>
                      <a:pt x="3561" y="2248"/>
                    </a:lnTo>
                    <a:lnTo>
                      <a:pt x="3536" y="2223"/>
                    </a:lnTo>
                    <a:lnTo>
                      <a:pt x="3511" y="2199"/>
                    </a:lnTo>
                    <a:lnTo>
                      <a:pt x="3484" y="2177"/>
                    </a:lnTo>
                    <a:lnTo>
                      <a:pt x="3458" y="2153"/>
                    </a:lnTo>
                    <a:lnTo>
                      <a:pt x="3431" y="2131"/>
                    </a:lnTo>
                    <a:lnTo>
                      <a:pt x="3403" y="2111"/>
                    </a:lnTo>
                    <a:lnTo>
                      <a:pt x="3375" y="2090"/>
                    </a:lnTo>
                    <a:lnTo>
                      <a:pt x="3347" y="2070"/>
                    </a:lnTo>
                    <a:lnTo>
                      <a:pt x="3317" y="2052"/>
                    </a:lnTo>
                    <a:lnTo>
                      <a:pt x="3288" y="2033"/>
                    </a:lnTo>
                    <a:lnTo>
                      <a:pt x="3257" y="2015"/>
                    </a:lnTo>
                    <a:lnTo>
                      <a:pt x="3227" y="1998"/>
                    </a:lnTo>
                    <a:lnTo>
                      <a:pt x="3196" y="1982"/>
                    </a:lnTo>
                    <a:lnTo>
                      <a:pt x="3164" y="1966"/>
                    </a:lnTo>
                    <a:lnTo>
                      <a:pt x="3132" y="1951"/>
                    </a:lnTo>
                    <a:lnTo>
                      <a:pt x="3100" y="1937"/>
                    </a:lnTo>
                    <a:lnTo>
                      <a:pt x="3067" y="1923"/>
                    </a:lnTo>
                    <a:lnTo>
                      <a:pt x="3034" y="1911"/>
                    </a:lnTo>
                    <a:lnTo>
                      <a:pt x="3001" y="1900"/>
                    </a:lnTo>
                    <a:lnTo>
                      <a:pt x="2968" y="1889"/>
                    </a:lnTo>
                    <a:lnTo>
                      <a:pt x="2934" y="1878"/>
                    </a:lnTo>
                    <a:lnTo>
                      <a:pt x="2899" y="1869"/>
                    </a:lnTo>
                    <a:lnTo>
                      <a:pt x="2864" y="1861"/>
                    </a:lnTo>
                    <a:lnTo>
                      <a:pt x="2828" y="1853"/>
                    </a:lnTo>
                    <a:lnTo>
                      <a:pt x="2793" y="1846"/>
                    </a:lnTo>
                    <a:lnTo>
                      <a:pt x="2757" y="1840"/>
                    </a:lnTo>
                    <a:lnTo>
                      <a:pt x="2722" y="1835"/>
                    </a:lnTo>
                    <a:lnTo>
                      <a:pt x="2685" y="1831"/>
                    </a:lnTo>
                    <a:lnTo>
                      <a:pt x="2648" y="1827"/>
                    </a:lnTo>
                    <a:lnTo>
                      <a:pt x="2611" y="1825"/>
                    </a:lnTo>
                    <a:lnTo>
                      <a:pt x="2575" y="1824"/>
                    </a:lnTo>
                    <a:lnTo>
                      <a:pt x="2537" y="1824"/>
                    </a:lnTo>
                    <a:close/>
                    <a:moveTo>
                      <a:pt x="4448" y="1028"/>
                    </a:moveTo>
                    <a:lnTo>
                      <a:pt x="4448" y="1028"/>
                    </a:lnTo>
                    <a:lnTo>
                      <a:pt x="4414" y="1029"/>
                    </a:lnTo>
                    <a:lnTo>
                      <a:pt x="4383" y="1032"/>
                    </a:lnTo>
                    <a:lnTo>
                      <a:pt x="4352" y="1036"/>
                    </a:lnTo>
                    <a:lnTo>
                      <a:pt x="4321" y="1042"/>
                    </a:lnTo>
                    <a:lnTo>
                      <a:pt x="4291" y="1048"/>
                    </a:lnTo>
                    <a:lnTo>
                      <a:pt x="4261" y="1056"/>
                    </a:lnTo>
                    <a:lnTo>
                      <a:pt x="4232" y="1066"/>
                    </a:lnTo>
                    <a:lnTo>
                      <a:pt x="4204" y="1078"/>
                    </a:lnTo>
                    <a:lnTo>
                      <a:pt x="4175" y="1091"/>
                    </a:lnTo>
                    <a:lnTo>
                      <a:pt x="4148" y="1104"/>
                    </a:lnTo>
                    <a:lnTo>
                      <a:pt x="4123" y="1119"/>
                    </a:lnTo>
                    <a:lnTo>
                      <a:pt x="4097" y="1136"/>
                    </a:lnTo>
                    <a:lnTo>
                      <a:pt x="4072" y="1153"/>
                    </a:lnTo>
                    <a:lnTo>
                      <a:pt x="4049" y="1172"/>
                    </a:lnTo>
                    <a:lnTo>
                      <a:pt x="4026" y="1191"/>
                    </a:lnTo>
                    <a:lnTo>
                      <a:pt x="4004" y="1212"/>
                    </a:lnTo>
                    <a:lnTo>
                      <a:pt x="3983" y="1234"/>
                    </a:lnTo>
                    <a:lnTo>
                      <a:pt x="3963" y="1256"/>
                    </a:lnTo>
                    <a:lnTo>
                      <a:pt x="3945" y="1281"/>
                    </a:lnTo>
                    <a:lnTo>
                      <a:pt x="3928" y="1305"/>
                    </a:lnTo>
                    <a:lnTo>
                      <a:pt x="3912" y="1330"/>
                    </a:lnTo>
                    <a:lnTo>
                      <a:pt x="3896" y="1357"/>
                    </a:lnTo>
                    <a:lnTo>
                      <a:pt x="3882" y="1384"/>
                    </a:lnTo>
                    <a:lnTo>
                      <a:pt x="3870" y="1411"/>
                    </a:lnTo>
                    <a:lnTo>
                      <a:pt x="3859" y="1440"/>
                    </a:lnTo>
                    <a:lnTo>
                      <a:pt x="3849" y="1468"/>
                    </a:lnTo>
                    <a:lnTo>
                      <a:pt x="3841" y="1499"/>
                    </a:lnTo>
                    <a:lnTo>
                      <a:pt x="3833" y="1528"/>
                    </a:lnTo>
                    <a:lnTo>
                      <a:pt x="3829" y="1560"/>
                    </a:lnTo>
                    <a:lnTo>
                      <a:pt x="3824" y="1591"/>
                    </a:lnTo>
                    <a:lnTo>
                      <a:pt x="3821" y="1623"/>
                    </a:lnTo>
                    <a:lnTo>
                      <a:pt x="3821" y="1655"/>
                    </a:lnTo>
                    <a:lnTo>
                      <a:pt x="3821" y="1688"/>
                    </a:lnTo>
                    <a:lnTo>
                      <a:pt x="3824" y="1720"/>
                    </a:lnTo>
                    <a:lnTo>
                      <a:pt x="3829" y="1750"/>
                    </a:lnTo>
                    <a:lnTo>
                      <a:pt x="3833" y="1782"/>
                    </a:lnTo>
                    <a:lnTo>
                      <a:pt x="3841" y="1811"/>
                    </a:lnTo>
                    <a:lnTo>
                      <a:pt x="3849" y="1842"/>
                    </a:lnTo>
                    <a:lnTo>
                      <a:pt x="3859" y="1870"/>
                    </a:lnTo>
                    <a:lnTo>
                      <a:pt x="3870" y="1900"/>
                    </a:lnTo>
                    <a:lnTo>
                      <a:pt x="3882" y="1927"/>
                    </a:lnTo>
                    <a:lnTo>
                      <a:pt x="3896" y="1954"/>
                    </a:lnTo>
                    <a:lnTo>
                      <a:pt x="3912" y="1981"/>
                    </a:lnTo>
                    <a:lnTo>
                      <a:pt x="3928" y="2005"/>
                    </a:lnTo>
                    <a:lnTo>
                      <a:pt x="3945" y="2030"/>
                    </a:lnTo>
                    <a:lnTo>
                      <a:pt x="3963" y="2054"/>
                    </a:lnTo>
                    <a:lnTo>
                      <a:pt x="3983" y="2076"/>
                    </a:lnTo>
                    <a:lnTo>
                      <a:pt x="4004" y="2098"/>
                    </a:lnTo>
                    <a:lnTo>
                      <a:pt x="4026" y="2119"/>
                    </a:lnTo>
                    <a:lnTo>
                      <a:pt x="4049" y="2139"/>
                    </a:lnTo>
                    <a:lnTo>
                      <a:pt x="4072" y="2157"/>
                    </a:lnTo>
                    <a:lnTo>
                      <a:pt x="4097" y="2174"/>
                    </a:lnTo>
                    <a:lnTo>
                      <a:pt x="4123" y="2191"/>
                    </a:lnTo>
                    <a:lnTo>
                      <a:pt x="4148" y="2206"/>
                    </a:lnTo>
                    <a:lnTo>
                      <a:pt x="4175" y="2220"/>
                    </a:lnTo>
                    <a:lnTo>
                      <a:pt x="4204" y="2233"/>
                    </a:lnTo>
                    <a:lnTo>
                      <a:pt x="4232" y="2244"/>
                    </a:lnTo>
                    <a:lnTo>
                      <a:pt x="4261" y="2254"/>
                    </a:lnTo>
                    <a:lnTo>
                      <a:pt x="4291" y="2263"/>
                    </a:lnTo>
                    <a:lnTo>
                      <a:pt x="4321" y="2269"/>
                    </a:lnTo>
                    <a:lnTo>
                      <a:pt x="4352" y="2275"/>
                    </a:lnTo>
                    <a:lnTo>
                      <a:pt x="4383" y="2279"/>
                    </a:lnTo>
                    <a:lnTo>
                      <a:pt x="4414" y="2281"/>
                    </a:lnTo>
                    <a:lnTo>
                      <a:pt x="4448" y="2282"/>
                    </a:lnTo>
                    <a:lnTo>
                      <a:pt x="4479" y="2281"/>
                    </a:lnTo>
                    <a:lnTo>
                      <a:pt x="4511" y="2279"/>
                    </a:lnTo>
                    <a:lnTo>
                      <a:pt x="4542" y="2275"/>
                    </a:lnTo>
                    <a:lnTo>
                      <a:pt x="4574" y="2269"/>
                    </a:lnTo>
                    <a:lnTo>
                      <a:pt x="4603" y="2263"/>
                    </a:lnTo>
                    <a:lnTo>
                      <a:pt x="4634" y="2254"/>
                    </a:lnTo>
                    <a:lnTo>
                      <a:pt x="4662" y="2244"/>
                    </a:lnTo>
                    <a:lnTo>
                      <a:pt x="4691" y="2233"/>
                    </a:lnTo>
                    <a:lnTo>
                      <a:pt x="4718" y="2220"/>
                    </a:lnTo>
                    <a:lnTo>
                      <a:pt x="4745" y="2206"/>
                    </a:lnTo>
                    <a:lnTo>
                      <a:pt x="4772" y="2191"/>
                    </a:lnTo>
                    <a:lnTo>
                      <a:pt x="4797" y="2174"/>
                    </a:lnTo>
                    <a:lnTo>
                      <a:pt x="4821" y="2157"/>
                    </a:lnTo>
                    <a:lnTo>
                      <a:pt x="4846" y="2139"/>
                    </a:lnTo>
                    <a:lnTo>
                      <a:pt x="4868" y="2119"/>
                    </a:lnTo>
                    <a:lnTo>
                      <a:pt x="4890" y="2098"/>
                    </a:lnTo>
                    <a:lnTo>
                      <a:pt x="4911" y="2076"/>
                    </a:lnTo>
                    <a:lnTo>
                      <a:pt x="4930" y="2054"/>
                    </a:lnTo>
                    <a:lnTo>
                      <a:pt x="4949" y="2030"/>
                    </a:lnTo>
                    <a:lnTo>
                      <a:pt x="4966" y="2005"/>
                    </a:lnTo>
                    <a:lnTo>
                      <a:pt x="4983" y="1981"/>
                    </a:lnTo>
                    <a:lnTo>
                      <a:pt x="4998" y="1954"/>
                    </a:lnTo>
                    <a:lnTo>
                      <a:pt x="5011" y="1927"/>
                    </a:lnTo>
                    <a:lnTo>
                      <a:pt x="5025" y="1900"/>
                    </a:lnTo>
                    <a:lnTo>
                      <a:pt x="5036" y="1870"/>
                    </a:lnTo>
                    <a:lnTo>
                      <a:pt x="5046" y="1842"/>
                    </a:lnTo>
                    <a:lnTo>
                      <a:pt x="5054" y="1811"/>
                    </a:lnTo>
                    <a:lnTo>
                      <a:pt x="5060" y="1782"/>
                    </a:lnTo>
                    <a:lnTo>
                      <a:pt x="5067" y="1750"/>
                    </a:lnTo>
                    <a:lnTo>
                      <a:pt x="5070" y="1720"/>
                    </a:lnTo>
                    <a:lnTo>
                      <a:pt x="5073" y="1688"/>
                    </a:lnTo>
                    <a:lnTo>
                      <a:pt x="5074" y="1655"/>
                    </a:lnTo>
                    <a:lnTo>
                      <a:pt x="5073" y="1623"/>
                    </a:lnTo>
                    <a:lnTo>
                      <a:pt x="5070" y="1591"/>
                    </a:lnTo>
                    <a:lnTo>
                      <a:pt x="5067" y="1560"/>
                    </a:lnTo>
                    <a:lnTo>
                      <a:pt x="5060" y="1528"/>
                    </a:lnTo>
                    <a:lnTo>
                      <a:pt x="5054" y="1499"/>
                    </a:lnTo>
                    <a:lnTo>
                      <a:pt x="5046" y="1468"/>
                    </a:lnTo>
                    <a:lnTo>
                      <a:pt x="5036" y="1440"/>
                    </a:lnTo>
                    <a:lnTo>
                      <a:pt x="5025" y="1411"/>
                    </a:lnTo>
                    <a:lnTo>
                      <a:pt x="5011" y="1384"/>
                    </a:lnTo>
                    <a:lnTo>
                      <a:pt x="4998" y="1357"/>
                    </a:lnTo>
                    <a:lnTo>
                      <a:pt x="4983" y="1330"/>
                    </a:lnTo>
                    <a:lnTo>
                      <a:pt x="4966" y="1305"/>
                    </a:lnTo>
                    <a:lnTo>
                      <a:pt x="4949" y="1281"/>
                    </a:lnTo>
                    <a:lnTo>
                      <a:pt x="4930" y="1256"/>
                    </a:lnTo>
                    <a:lnTo>
                      <a:pt x="4911" y="1234"/>
                    </a:lnTo>
                    <a:lnTo>
                      <a:pt x="4890" y="1212"/>
                    </a:lnTo>
                    <a:lnTo>
                      <a:pt x="4868" y="1191"/>
                    </a:lnTo>
                    <a:lnTo>
                      <a:pt x="4846" y="1172"/>
                    </a:lnTo>
                    <a:lnTo>
                      <a:pt x="4821" y="1153"/>
                    </a:lnTo>
                    <a:lnTo>
                      <a:pt x="4797" y="1136"/>
                    </a:lnTo>
                    <a:lnTo>
                      <a:pt x="4772" y="1119"/>
                    </a:lnTo>
                    <a:lnTo>
                      <a:pt x="4745" y="1104"/>
                    </a:lnTo>
                    <a:lnTo>
                      <a:pt x="4718" y="1091"/>
                    </a:lnTo>
                    <a:lnTo>
                      <a:pt x="4691" y="1078"/>
                    </a:lnTo>
                    <a:lnTo>
                      <a:pt x="4662" y="1066"/>
                    </a:lnTo>
                    <a:lnTo>
                      <a:pt x="4634" y="1056"/>
                    </a:lnTo>
                    <a:lnTo>
                      <a:pt x="4603" y="1048"/>
                    </a:lnTo>
                    <a:lnTo>
                      <a:pt x="4574" y="1042"/>
                    </a:lnTo>
                    <a:lnTo>
                      <a:pt x="4542" y="1036"/>
                    </a:lnTo>
                    <a:lnTo>
                      <a:pt x="4511" y="1032"/>
                    </a:lnTo>
                    <a:lnTo>
                      <a:pt x="4479" y="1029"/>
                    </a:lnTo>
                    <a:lnTo>
                      <a:pt x="4448" y="10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tIns="720000"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6680" y="3416"/>
              <a:ext cx="5826" cy="1226"/>
              <a:chOff x="6680" y="3416"/>
              <a:chExt cx="5826" cy="1226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6680" y="3416"/>
                <a:ext cx="5827" cy="1226"/>
                <a:chOff x="701" y="4642"/>
                <a:chExt cx="5380" cy="1226"/>
              </a:xfrm>
            </p:grpSpPr>
            <p:sp>
              <p:nvSpPr>
                <p:cNvPr id="7" name="矩形 6"/>
                <p:cNvSpPr/>
                <p:nvPr/>
              </p:nvSpPr>
              <p:spPr>
                <a:xfrm>
                  <a:off x="713" y="4642"/>
                  <a:ext cx="5368" cy="1226"/>
                </a:xfrm>
                <a:prstGeom prst="rect">
                  <a:avLst/>
                </a:prstGeom>
                <a:solidFill>
                  <a:srgbClr val="FFF473"/>
                </a:solidFill>
                <a:ln>
                  <a:solidFill>
                    <a:srgbClr val="000000">
                      <a:alpha val="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800" dirty="0">
                      <a:solidFill>
                        <a:schemeClr val="accent6">
                          <a:lumMod val="75000"/>
                        </a:schemeClr>
                      </a:solidFill>
                      <a:latin typeface="字体管家棉花糖" panose="00020600040101010101" charset="-122"/>
                      <a:ea typeface="字体管家棉花糖" panose="00020600040101010101" charset="-122"/>
                      <a:sym typeface="+mn-ea"/>
                    </a:rPr>
                    <a:t> </a:t>
                  </a:r>
                  <a:r>
                    <a:rPr lang="en-GB" altLang="zh-CN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  <a:sym typeface="+mn-ea"/>
                    </a:rPr>
                    <a:t>L</a:t>
                  </a:r>
                  <a:r>
                    <a:rPr lang="en-GB" altLang="zh-CN" sz="28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  <a:sym typeface="+mn-ea"/>
                    </a:rPr>
                    <a:t>ần</a:t>
                  </a:r>
                  <a:r>
                    <a:rPr lang="en-GB" altLang="zh-CN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  <a:sym typeface="+mn-ea"/>
                    </a:rPr>
                    <a:t> 02</a:t>
                  </a:r>
                  <a:endPara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  <a:sym typeface="+mn-ea"/>
                  </a:endParaRPr>
                </a:p>
              </p:txBody>
            </p:sp>
            <p:sp>
              <p:nvSpPr>
                <p:cNvPr id="8" name="矩形 7"/>
                <p:cNvSpPr/>
                <p:nvPr/>
              </p:nvSpPr>
              <p:spPr>
                <a:xfrm>
                  <a:off x="701" y="4642"/>
                  <a:ext cx="1358" cy="1225"/>
                </a:xfrm>
                <a:prstGeom prst="rect">
                  <a:avLst/>
                </a:prstGeom>
                <a:solidFill>
                  <a:srgbClr val="FFE30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6" name=" 2050"/>
              <p:cNvSpPr/>
              <p:nvPr/>
            </p:nvSpPr>
            <p:spPr bwMode="auto">
              <a:xfrm>
                <a:off x="6948" y="3550"/>
                <a:ext cx="936" cy="957"/>
              </a:xfrm>
              <a:custGeom>
                <a:avLst/>
                <a:gdLst>
                  <a:gd name="T0" fmla="*/ 1054621 w 5074"/>
                  <a:gd name="T1" fmla="*/ 447065 h 4720"/>
                  <a:gd name="T2" fmla="*/ 1147355 w 5074"/>
                  <a:gd name="T3" fmla="*/ 366736 h 4720"/>
                  <a:gd name="T4" fmla="*/ 1187528 w 5074"/>
                  <a:gd name="T5" fmla="*/ 246993 h 4720"/>
                  <a:gd name="T6" fmla="*/ 1164626 w 5074"/>
                  <a:gd name="T7" fmla="*/ 133256 h 4720"/>
                  <a:gd name="T8" fmla="*/ 1083905 w 5074"/>
                  <a:gd name="T9" fmla="*/ 40540 h 4720"/>
                  <a:gd name="T10" fmla="*/ 964890 w 5074"/>
                  <a:gd name="T11" fmla="*/ 375 h 4720"/>
                  <a:gd name="T12" fmla="*/ 850755 w 5074"/>
                  <a:gd name="T13" fmla="*/ 23273 h 4720"/>
                  <a:gd name="T14" fmla="*/ 757269 w 5074"/>
                  <a:gd name="T15" fmla="*/ 103977 h 4720"/>
                  <a:gd name="T16" fmla="*/ 717472 w 5074"/>
                  <a:gd name="T17" fmla="*/ 222969 h 4720"/>
                  <a:gd name="T18" fmla="*/ 739999 w 5074"/>
                  <a:gd name="T19" fmla="*/ 337082 h 4720"/>
                  <a:gd name="T20" fmla="*/ 820719 w 5074"/>
                  <a:gd name="T21" fmla="*/ 430173 h 4720"/>
                  <a:gd name="T22" fmla="*/ 940486 w 5074"/>
                  <a:gd name="T23" fmla="*/ 470338 h 4720"/>
                  <a:gd name="T24" fmla="*/ 154307 w 5074"/>
                  <a:gd name="T25" fmla="*/ 400144 h 4720"/>
                  <a:gd name="T26" fmla="*/ 53688 w 5074"/>
                  <a:gd name="T27" fmla="*/ 471464 h 4720"/>
                  <a:gd name="T28" fmla="*/ 3004 w 5074"/>
                  <a:gd name="T29" fmla="*/ 585576 h 4720"/>
                  <a:gd name="T30" fmla="*/ 14267 w 5074"/>
                  <a:gd name="T31" fmla="*/ 701941 h 4720"/>
                  <a:gd name="T32" fmla="*/ 85601 w 5074"/>
                  <a:gd name="T33" fmla="*/ 802915 h 4720"/>
                  <a:gd name="T34" fmla="*/ 199360 w 5074"/>
                  <a:gd name="T35" fmla="*/ 853965 h 4720"/>
                  <a:gd name="T36" fmla="*/ 316499 w 5074"/>
                  <a:gd name="T37" fmla="*/ 842329 h 4720"/>
                  <a:gd name="T38" fmla="*/ 416742 w 5074"/>
                  <a:gd name="T39" fmla="*/ 771009 h 4720"/>
                  <a:gd name="T40" fmla="*/ 467803 w 5074"/>
                  <a:gd name="T41" fmla="*/ 656896 h 4720"/>
                  <a:gd name="T42" fmla="*/ 456164 w 5074"/>
                  <a:gd name="T43" fmla="*/ 540532 h 4720"/>
                  <a:gd name="T44" fmla="*/ 384830 w 5074"/>
                  <a:gd name="T45" fmla="*/ 439933 h 4720"/>
                  <a:gd name="T46" fmla="*/ 271070 w 5074"/>
                  <a:gd name="T47" fmla="*/ 388883 h 4720"/>
                  <a:gd name="T48" fmla="*/ 883418 w 5074"/>
                  <a:gd name="T49" fmla="*/ 688803 h 4720"/>
                  <a:gd name="T50" fmla="*/ 740750 w 5074"/>
                  <a:gd name="T51" fmla="*/ 727090 h 4720"/>
                  <a:gd name="T52" fmla="*/ 616854 w 5074"/>
                  <a:gd name="T53" fmla="*/ 799912 h 4720"/>
                  <a:gd name="T54" fmla="*/ 516610 w 5074"/>
                  <a:gd name="T55" fmla="*/ 902763 h 4720"/>
                  <a:gd name="T56" fmla="*/ 446402 w 5074"/>
                  <a:gd name="T57" fmla="*/ 1028887 h 4720"/>
                  <a:gd name="T58" fmla="*/ 411486 w 5074"/>
                  <a:gd name="T59" fmla="*/ 1172278 h 4720"/>
                  <a:gd name="T60" fmla="*/ 414865 w 5074"/>
                  <a:gd name="T61" fmla="*/ 1310790 h 4720"/>
                  <a:gd name="T62" fmla="*/ 456539 w 5074"/>
                  <a:gd name="T63" fmla="*/ 1451553 h 4720"/>
                  <a:gd name="T64" fmla="*/ 532754 w 5074"/>
                  <a:gd name="T65" fmla="*/ 1573923 h 4720"/>
                  <a:gd name="T66" fmla="*/ 637503 w 5074"/>
                  <a:gd name="T67" fmla="*/ 1671519 h 4720"/>
                  <a:gd name="T68" fmla="*/ 765529 w 5074"/>
                  <a:gd name="T69" fmla="*/ 1738711 h 4720"/>
                  <a:gd name="T70" fmla="*/ 910450 w 5074"/>
                  <a:gd name="T71" fmla="*/ 1769866 h 4720"/>
                  <a:gd name="T72" fmla="*/ 1048614 w 5074"/>
                  <a:gd name="T73" fmla="*/ 1763110 h 4720"/>
                  <a:gd name="T74" fmla="*/ 1187903 w 5074"/>
                  <a:gd name="T75" fmla="*/ 1718065 h 4720"/>
                  <a:gd name="T76" fmla="*/ 1308045 w 5074"/>
                  <a:gd name="T77" fmla="*/ 1638862 h 4720"/>
                  <a:gd name="T78" fmla="*/ 1403408 w 5074"/>
                  <a:gd name="T79" fmla="*/ 1532257 h 4720"/>
                  <a:gd name="T80" fmla="*/ 1467608 w 5074"/>
                  <a:gd name="T81" fmla="*/ 1402380 h 4720"/>
                  <a:gd name="T82" fmla="*/ 1495391 w 5074"/>
                  <a:gd name="T83" fmla="*/ 1255986 h 4720"/>
                  <a:gd name="T84" fmla="*/ 1485254 w 5074"/>
                  <a:gd name="T85" fmla="*/ 1118600 h 4720"/>
                  <a:gd name="T86" fmla="*/ 1436447 w 5074"/>
                  <a:gd name="T87" fmla="*/ 980465 h 4720"/>
                  <a:gd name="T88" fmla="*/ 1354975 w 5074"/>
                  <a:gd name="T89" fmla="*/ 862599 h 4720"/>
                  <a:gd name="T90" fmla="*/ 1245346 w 5074"/>
                  <a:gd name="T91" fmla="*/ 770258 h 4720"/>
                  <a:gd name="T92" fmla="*/ 1114316 w 5074"/>
                  <a:gd name="T93" fmla="*/ 709073 h 4720"/>
                  <a:gd name="T94" fmla="*/ 966767 w 5074"/>
                  <a:gd name="T95" fmla="*/ 684674 h 4720"/>
                  <a:gd name="T96" fmla="*/ 1588877 w 5074"/>
                  <a:gd name="T97" fmla="*/ 400144 h 4720"/>
                  <a:gd name="T98" fmla="*/ 1487882 w 5074"/>
                  <a:gd name="T99" fmla="*/ 471464 h 4720"/>
                  <a:gd name="T100" fmla="*/ 1437573 w 5074"/>
                  <a:gd name="T101" fmla="*/ 585576 h 4720"/>
                  <a:gd name="T102" fmla="*/ 1448836 w 5074"/>
                  <a:gd name="T103" fmla="*/ 701941 h 4720"/>
                  <a:gd name="T104" fmla="*/ 1520170 w 5074"/>
                  <a:gd name="T105" fmla="*/ 802915 h 4720"/>
                  <a:gd name="T106" fmla="*/ 1633930 w 5074"/>
                  <a:gd name="T107" fmla="*/ 853965 h 4720"/>
                  <a:gd name="T108" fmla="*/ 1750317 w 5074"/>
                  <a:gd name="T109" fmla="*/ 842329 h 4720"/>
                  <a:gd name="T110" fmla="*/ 1850936 w 5074"/>
                  <a:gd name="T111" fmla="*/ 771009 h 4720"/>
                  <a:gd name="T112" fmla="*/ 1902372 w 5074"/>
                  <a:gd name="T113" fmla="*/ 656896 h 4720"/>
                  <a:gd name="T114" fmla="*/ 1890733 w 5074"/>
                  <a:gd name="T115" fmla="*/ 540532 h 4720"/>
                  <a:gd name="T116" fmla="*/ 1819399 w 5074"/>
                  <a:gd name="T117" fmla="*/ 439933 h 4720"/>
                  <a:gd name="T118" fmla="*/ 1705264 w 5074"/>
                  <a:gd name="T119" fmla="*/ 388883 h 472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4" h="4720">
                    <a:moveTo>
                      <a:pt x="2537" y="1253"/>
                    </a:moveTo>
                    <a:lnTo>
                      <a:pt x="2537" y="1253"/>
                    </a:lnTo>
                    <a:lnTo>
                      <a:pt x="2570" y="1253"/>
                    </a:lnTo>
                    <a:lnTo>
                      <a:pt x="2600" y="1250"/>
                    </a:lnTo>
                    <a:lnTo>
                      <a:pt x="2632" y="1245"/>
                    </a:lnTo>
                    <a:lnTo>
                      <a:pt x="2663" y="1240"/>
                    </a:lnTo>
                    <a:lnTo>
                      <a:pt x="2693" y="1233"/>
                    </a:lnTo>
                    <a:lnTo>
                      <a:pt x="2723" y="1224"/>
                    </a:lnTo>
                    <a:lnTo>
                      <a:pt x="2752" y="1215"/>
                    </a:lnTo>
                    <a:lnTo>
                      <a:pt x="2780" y="1203"/>
                    </a:lnTo>
                    <a:lnTo>
                      <a:pt x="2809" y="1191"/>
                    </a:lnTo>
                    <a:lnTo>
                      <a:pt x="2836" y="1178"/>
                    </a:lnTo>
                    <a:lnTo>
                      <a:pt x="2861" y="1162"/>
                    </a:lnTo>
                    <a:lnTo>
                      <a:pt x="2887" y="1146"/>
                    </a:lnTo>
                    <a:lnTo>
                      <a:pt x="2912" y="1129"/>
                    </a:lnTo>
                    <a:lnTo>
                      <a:pt x="2935" y="1110"/>
                    </a:lnTo>
                    <a:lnTo>
                      <a:pt x="2958" y="1089"/>
                    </a:lnTo>
                    <a:lnTo>
                      <a:pt x="2980" y="1070"/>
                    </a:lnTo>
                    <a:lnTo>
                      <a:pt x="3001" y="1048"/>
                    </a:lnTo>
                    <a:lnTo>
                      <a:pt x="3021" y="1025"/>
                    </a:lnTo>
                    <a:lnTo>
                      <a:pt x="3039" y="1001"/>
                    </a:lnTo>
                    <a:lnTo>
                      <a:pt x="3056" y="977"/>
                    </a:lnTo>
                    <a:lnTo>
                      <a:pt x="3072" y="951"/>
                    </a:lnTo>
                    <a:lnTo>
                      <a:pt x="3088" y="925"/>
                    </a:lnTo>
                    <a:lnTo>
                      <a:pt x="3102" y="898"/>
                    </a:lnTo>
                    <a:lnTo>
                      <a:pt x="3114" y="870"/>
                    </a:lnTo>
                    <a:lnTo>
                      <a:pt x="3125" y="842"/>
                    </a:lnTo>
                    <a:lnTo>
                      <a:pt x="3135" y="812"/>
                    </a:lnTo>
                    <a:lnTo>
                      <a:pt x="3143" y="783"/>
                    </a:lnTo>
                    <a:lnTo>
                      <a:pt x="3151" y="752"/>
                    </a:lnTo>
                    <a:lnTo>
                      <a:pt x="3156" y="722"/>
                    </a:lnTo>
                    <a:lnTo>
                      <a:pt x="3160" y="690"/>
                    </a:lnTo>
                    <a:lnTo>
                      <a:pt x="3163" y="658"/>
                    </a:lnTo>
                    <a:lnTo>
                      <a:pt x="3163" y="626"/>
                    </a:lnTo>
                    <a:lnTo>
                      <a:pt x="3163" y="594"/>
                    </a:lnTo>
                    <a:lnTo>
                      <a:pt x="3160" y="562"/>
                    </a:lnTo>
                    <a:lnTo>
                      <a:pt x="3156" y="531"/>
                    </a:lnTo>
                    <a:lnTo>
                      <a:pt x="3151" y="500"/>
                    </a:lnTo>
                    <a:lnTo>
                      <a:pt x="3143" y="469"/>
                    </a:lnTo>
                    <a:lnTo>
                      <a:pt x="3135" y="440"/>
                    </a:lnTo>
                    <a:lnTo>
                      <a:pt x="3125" y="412"/>
                    </a:lnTo>
                    <a:lnTo>
                      <a:pt x="3114" y="382"/>
                    </a:lnTo>
                    <a:lnTo>
                      <a:pt x="3102" y="355"/>
                    </a:lnTo>
                    <a:lnTo>
                      <a:pt x="3088" y="328"/>
                    </a:lnTo>
                    <a:lnTo>
                      <a:pt x="3072" y="301"/>
                    </a:lnTo>
                    <a:lnTo>
                      <a:pt x="3056" y="277"/>
                    </a:lnTo>
                    <a:lnTo>
                      <a:pt x="3039" y="252"/>
                    </a:lnTo>
                    <a:lnTo>
                      <a:pt x="3021" y="228"/>
                    </a:lnTo>
                    <a:lnTo>
                      <a:pt x="3001" y="206"/>
                    </a:lnTo>
                    <a:lnTo>
                      <a:pt x="2980" y="184"/>
                    </a:lnTo>
                    <a:lnTo>
                      <a:pt x="2958" y="163"/>
                    </a:lnTo>
                    <a:lnTo>
                      <a:pt x="2935" y="143"/>
                    </a:lnTo>
                    <a:lnTo>
                      <a:pt x="2912" y="125"/>
                    </a:lnTo>
                    <a:lnTo>
                      <a:pt x="2887" y="108"/>
                    </a:lnTo>
                    <a:lnTo>
                      <a:pt x="2861" y="90"/>
                    </a:lnTo>
                    <a:lnTo>
                      <a:pt x="2836" y="76"/>
                    </a:lnTo>
                    <a:lnTo>
                      <a:pt x="2809" y="62"/>
                    </a:lnTo>
                    <a:lnTo>
                      <a:pt x="2780" y="50"/>
                    </a:lnTo>
                    <a:lnTo>
                      <a:pt x="2752" y="38"/>
                    </a:lnTo>
                    <a:lnTo>
                      <a:pt x="2723" y="28"/>
                    </a:lnTo>
                    <a:lnTo>
                      <a:pt x="2693" y="21"/>
                    </a:lnTo>
                    <a:lnTo>
                      <a:pt x="2663" y="13"/>
                    </a:lnTo>
                    <a:lnTo>
                      <a:pt x="2632" y="7"/>
                    </a:lnTo>
                    <a:lnTo>
                      <a:pt x="2600" y="3"/>
                    </a:lnTo>
                    <a:lnTo>
                      <a:pt x="2570" y="1"/>
                    </a:lnTo>
                    <a:lnTo>
                      <a:pt x="2537" y="0"/>
                    </a:lnTo>
                    <a:lnTo>
                      <a:pt x="2505" y="1"/>
                    </a:lnTo>
                    <a:lnTo>
                      <a:pt x="2473" y="3"/>
                    </a:lnTo>
                    <a:lnTo>
                      <a:pt x="2441" y="7"/>
                    </a:lnTo>
                    <a:lnTo>
                      <a:pt x="2410" y="13"/>
                    </a:lnTo>
                    <a:lnTo>
                      <a:pt x="2380" y="21"/>
                    </a:lnTo>
                    <a:lnTo>
                      <a:pt x="2350" y="28"/>
                    </a:lnTo>
                    <a:lnTo>
                      <a:pt x="2321" y="38"/>
                    </a:lnTo>
                    <a:lnTo>
                      <a:pt x="2293" y="50"/>
                    </a:lnTo>
                    <a:lnTo>
                      <a:pt x="2266" y="62"/>
                    </a:lnTo>
                    <a:lnTo>
                      <a:pt x="2237" y="76"/>
                    </a:lnTo>
                    <a:lnTo>
                      <a:pt x="2212" y="90"/>
                    </a:lnTo>
                    <a:lnTo>
                      <a:pt x="2186" y="108"/>
                    </a:lnTo>
                    <a:lnTo>
                      <a:pt x="2161" y="125"/>
                    </a:lnTo>
                    <a:lnTo>
                      <a:pt x="2138" y="143"/>
                    </a:lnTo>
                    <a:lnTo>
                      <a:pt x="2115" y="163"/>
                    </a:lnTo>
                    <a:lnTo>
                      <a:pt x="2094" y="184"/>
                    </a:lnTo>
                    <a:lnTo>
                      <a:pt x="2073" y="206"/>
                    </a:lnTo>
                    <a:lnTo>
                      <a:pt x="2054" y="228"/>
                    </a:lnTo>
                    <a:lnTo>
                      <a:pt x="2035" y="252"/>
                    </a:lnTo>
                    <a:lnTo>
                      <a:pt x="2017" y="277"/>
                    </a:lnTo>
                    <a:lnTo>
                      <a:pt x="2001" y="301"/>
                    </a:lnTo>
                    <a:lnTo>
                      <a:pt x="1986" y="328"/>
                    </a:lnTo>
                    <a:lnTo>
                      <a:pt x="1971" y="355"/>
                    </a:lnTo>
                    <a:lnTo>
                      <a:pt x="1959" y="382"/>
                    </a:lnTo>
                    <a:lnTo>
                      <a:pt x="1948" y="412"/>
                    </a:lnTo>
                    <a:lnTo>
                      <a:pt x="1938" y="440"/>
                    </a:lnTo>
                    <a:lnTo>
                      <a:pt x="1930" y="469"/>
                    </a:lnTo>
                    <a:lnTo>
                      <a:pt x="1922" y="500"/>
                    </a:lnTo>
                    <a:lnTo>
                      <a:pt x="1918" y="531"/>
                    </a:lnTo>
                    <a:lnTo>
                      <a:pt x="1914" y="562"/>
                    </a:lnTo>
                    <a:lnTo>
                      <a:pt x="1911" y="594"/>
                    </a:lnTo>
                    <a:lnTo>
                      <a:pt x="1910" y="626"/>
                    </a:lnTo>
                    <a:lnTo>
                      <a:pt x="1911" y="658"/>
                    </a:lnTo>
                    <a:lnTo>
                      <a:pt x="1914" y="690"/>
                    </a:lnTo>
                    <a:lnTo>
                      <a:pt x="1918" y="722"/>
                    </a:lnTo>
                    <a:lnTo>
                      <a:pt x="1922" y="752"/>
                    </a:lnTo>
                    <a:lnTo>
                      <a:pt x="1930" y="783"/>
                    </a:lnTo>
                    <a:lnTo>
                      <a:pt x="1938" y="812"/>
                    </a:lnTo>
                    <a:lnTo>
                      <a:pt x="1948" y="842"/>
                    </a:lnTo>
                    <a:lnTo>
                      <a:pt x="1959" y="870"/>
                    </a:lnTo>
                    <a:lnTo>
                      <a:pt x="1971" y="898"/>
                    </a:lnTo>
                    <a:lnTo>
                      <a:pt x="1986" y="925"/>
                    </a:lnTo>
                    <a:lnTo>
                      <a:pt x="2001" y="951"/>
                    </a:lnTo>
                    <a:lnTo>
                      <a:pt x="2017" y="977"/>
                    </a:lnTo>
                    <a:lnTo>
                      <a:pt x="2035" y="1001"/>
                    </a:lnTo>
                    <a:lnTo>
                      <a:pt x="2054" y="1025"/>
                    </a:lnTo>
                    <a:lnTo>
                      <a:pt x="2073" y="1048"/>
                    </a:lnTo>
                    <a:lnTo>
                      <a:pt x="2094" y="1070"/>
                    </a:lnTo>
                    <a:lnTo>
                      <a:pt x="2115" y="1089"/>
                    </a:lnTo>
                    <a:lnTo>
                      <a:pt x="2138" y="1110"/>
                    </a:lnTo>
                    <a:lnTo>
                      <a:pt x="2161" y="1129"/>
                    </a:lnTo>
                    <a:lnTo>
                      <a:pt x="2186" y="1146"/>
                    </a:lnTo>
                    <a:lnTo>
                      <a:pt x="2212" y="1162"/>
                    </a:lnTo>
                    <a:lnTo>
                      <a:pt x="2237" y="1178"/>
                    </a:lnTo>
                    <a:lnTo>
                      <a:pt x="2266" y="1191"/>
                    </a:lnTo>
                    <a:lnTo>
                      <a:pt x="2293" y="1203"/>
                    </a:lnTo>
                    <a:lnTo>
                      <a:pt x="2321" y="1215"/>
                    </a:lnTo>
                    <a:lnTo>
                      <a:pt x="2350" y="1224"/>
                    </a:lnTo>
                    <a:lnTo>
                      <a:pt x="2380" y="1233"/>
                    </a:lnTo>
                    <a:lnTo>
                      <a:pt x="2410" y="1240"/>
                    </a:lnTo>
                    <a:lnTo>
                      <a:pt x="2441" y="1245"/>
                    </a:lnTo>
                    <a:lnTo>
                      <a:pt x="2473" y="1250"/>
                    </a:lnTo>
                    <a:lnTo>
                      <a:pt x="2505" y="1253"/>
                    </a:lnTo>
                    <a:lnTo>
                      <a:pt x="2537" y="1253"/>
                    </a:lnTo>
                    <a:close/>
                    <a:moveTo>
                      <a:pt x="627" y="1028"/>
                    </a:moveTo>
                    <a:lnTo>
                      <a:pt x="627" y="1028"/>
                    </a:lnTo>
                    <a:lnTo>
                      <a:pt x="595" y="1029"/>
                    </a:lnTo>
                    <a:lnTo>
                      <a:pt x="563" y="1032"/>
                    </a:lnTo>
                    <a:lnTo>
                      <a:pt x="531" y="1036"/>
                    </a:lnTo>
                    <a:lnTo>
                      <a:pt x="501" y="1042"/>
                    </a:lnTo>
                    <a:lnTo>
                      <a:pt x="470" y="1048"/>
                    </a:lnTo>
                    <a:lnTo>
                      <a:pt x="440" y="1056"/>
                    </a:lnTo>
                    <a:lnTo>
                      <a:pt x="411" y="1066"/>
                    </a:lnTo>
                    <a:lnTo>
                      <a:pt x="383" y="1078"/>
                    </a:lnTo>
                    <a:lnTo>
                      <a:pt x="355" y="1091"/>
                    </a:lnTo>
                    <a:lnTo>
                      <a:pt x="328" y="1104"/>
                    </a:lnTo>
                    <a:lnTo>
                      <a:pt x="302" y="1119"/>
                    </a:lnTo>
                    <a:lnTo>
                      <a:pt x="276" y="1136"/>
                    </a:lnTo>
                    <a:lnTo>
                      <a:pt x="252" y="1153"/>
                    </a:lnTo>
                    <a:lnTo>
                      <a:pt x="228" y="1172"/>
                    </a:lnTo>
                    <a:lnTo>
                      <a:pt x="205" y="1191"/>
                    </a:lnTo>
                    <a:lnTo>
                      <a:pt x="183" y="1212"/>
                    </a:lnTo>
                    <a:lnTo>
                      <a:pt x="162" y="1234"/>
                    </a:lnTo>
                    <a:lnTo>
                      <a:pt x="143" y="1256"/>
                    </a:lnTo>
                    <a:lnTo>
                      <a:pt x="124" y="1281"/>
                    </a:lnTo>
                    <a:lnTo>
                      <a:pt x="107" y="1305"/>
                    </a:lnTo>
                    <a:lnTo>
                      <a:pt x="91" y="1330"/>
                    </a:lnTo>
                    <a:lnTo>
                      <a:pt x="75" y="1357"/>
                    </a:lnTo>
                    <a:lnTo>
                      <a:pt x="62" y="1384"/>
                    </a:lnTo>
                    <a:lnTo>
                      <a:pt x="49" y="1411"/>
                    </a:lnTo>
                    <a:lnTo>
                      <a:pt x="38" y="1440"/>
                    </a:lnTo>
                    <a:lnTo>
                      <a:pt x="29" y="1468"/>
                    </a:lnTo>
                    <a:lnTo>
                      <a:pt x="20" y="1499"/>
                    </a:lnTo>
                    <a:lnTo>
                      <a:pt x="13" y="1528"/>
                    </a:lnTo>
                    <a:lnTo>
                      <a:pt x="8" y="1560"/>
                    </a:lnTo>
                    <a:lnTo>
                      <a:pt x="3" y="1591"/>
                    </a:lnTo>
                    <a:lnTo>
                      <a:pt x="0" y="1623"/>
                    </a:lnTo>
                    <a:lnTo>
                      <a:pt x="0" y="1655"/>
                    </a:lnTo>
                    <a:lnTo>
                      <a:pt x="0" y="1688"/>
                    </a:lnTo>
                    <a:lnTo>
                      <a:pt x="3" y="1720"/>
                    </a:lnTo>
                    <a:lnTo>
                      <a:pt x="8" y="1750"/>
                    </a:lnTo>
                    <a:lnTo>
                      <a:pt x="13" y="1782"/>
                    </a:lnTo>
                    <a:lnTo>
                      <a:pt x="20" y="1811"/>
                    </a:lnTo>
                    <a:lnTo>
                      <a:pt x="29" y="1842"/>
                    </a:lnTo>
                    <a:lnTo>
                      <a:pt x="38" y="1870"/>
                    </a:lnTo>
                    <a:lnTo>
                      <a:pt x="49" y="1900"/>
                    </a:lnTo>
                    <a:lnTo>
                      <a:pt x="62" y="1927"/>
                    </a:lnTo>
                    <a:lnTo>
                      <a:pt x="75" y="1954"/>
                    </a:lnTo>
                    <a:lnTo>
                      <a:pt x="91" y="1981"/>
                    </a:lnTo>
                    <a:lnTo>
                      <a:pt x="107" y="2005"/>
                    </a:lnTo>
                    <a:lnTo>
                      <a:pt x="124" y="2030"/>
                    </a:lnTo>
                    <a:lnTo>
                      <a:pt x="143" y="2054"/>
                    </a:lnTo>
                    <a:lnTo>
                      <a:pt x="162" y="2076"/>
                    </a:lnTo>
                    <a:lnTo>
                      <a:pt x="183" y="2098"/>
                    </a:lnTo>
                    <a:lnTo>
                      <a:pt x="205" y="2119"/>
                    </a:lnTo>
                    <a:lnTo>
                      <a:pt x="228" y="2139"/>
                    </a:lnTo>
                    <a:lnTo>
                      <a:pt x="252" y="2157"/>
                    </a:lnTo>
                    <a:lnTo>
                      <a:pt x="276" y="2174"/>
                    </a:lnTo>
                    <a:lnTo>
                      <a:pt x="302" y="2191"/>
                    </a:lnTo>
                    <a:lnTo>
                      <a:pt x="328" y="2206"/>
                    </a:lnTo>
                    <a:lnTo>
                      <a:pt x="355" y="2220"/>
                    </a:lnTo>
                    <a:lnTo>
                      <a:pt x="383" y="2233"/>
                    </a:lnTo>
                    <a:lnTo>
                      <a:pt x="411" y="2244"/>
                    </a:lnTo>
                    <a:lnTo>
                      <a:pt x="440" y="2254"/>
                    </a:lnTo>
                    <a:lnTo>
                      <a:pt x="470" y="2263"/>
                    </a:lnTo>
                    <a:lnTo>
                      <a:pt x="501" y="2269"/>
                    </a:lnTo>
                    <a:lnTo>
                      <a:pt x="531" y="2275"/>
                    </a:lnTo>
                    <a:lnTo>
                      <a:pt x="563" y="2279"/>
                    </a:lnTo>
                    <a:lnTo>
                      <a:pt x="595" y="2281"/>
                    </a:lnTo>
                    <a:lnTo>
                      <a:pt x="627" y="2282"/>
                    </a:lnTo>
                    <a:lnTo>
                      <a:pt x="659" y="2281"/>
                    </a:lnTo>
                    <a:lnTo>
                      <a:pt x="691" y="2279"/>
                    </a:lnTo>
                    <a:lnTo>
                      <a:pt x="722" y="2275"/>
                    </a:lnTo>
                    <a:lnTo>
                      <a:pt x="753" y="2269"/>
                    </a:lnTo>
                    <a:lnTo>
                      <a:pt x="784" y="2263"/>
                    </a:lnTo>
                    <a:lnTo>
                      <a:pt x="813" y="2254"/>
                    </a:lnTo>
                    <a:lnTo>
                      <a:pt x="843" y="2244"/>
                    </a:lnTo>
                    <a:lnTo>
                      <a:pt x="871" y="2233"/>
                    </a:lnTo>
                    <a:lnTo>
                      <a:pt x="898" y="2220"/>
                    </a:lnTo>
                    <a:lnTo>
                      <a:pt x="925" y="2206"/>
                    </a:lnTo>
                    <a:lnTo>
                      <a:pt x="952" y="2191"/>
                    </a:lnTo>
                    <a:lnTo>
                      <a:pt x="977" y="2174"/>
                    </a:lnTo>
                    <a:lnTo>
                      <a:pt x="1002" y="2157"/>
                    </a:lnTo>
                    <a:lnTo>
                      <a:pt x="1025" y="2139"/>
                    </a:lnTo>
                    <a:lnTo>
                      <a:pt x="1047" y="2119"/>
                    </a:lnTo>
                    <a:lnTo>
                      <a:pt x="1069" y="2098"/>
                    </a:lnTo>
                    <a:lnTo>
                      <a:pt x="1090" y="2076"/>
                    </a:lnTo>
                    <a:lnTo>
                      <a:pt x="1110" y="2054"/>
                    </a:lnTo>
                    <a:lnTo>
                      <a:pt x="1128" y="2030"/>
                    </a:lnTo>
                    <a:lnTo>
                      <a:pt x="1147" y="2005"/>
                    </a:lnTo>
                    <a:lnTo>
                      <a:pt x="1162" y="1981"/>
                    </a:lnTo>
                    <a:lnTo>
                      <a:pt x="1177" y="1954"/>
                    </a:lnTo>
                    <a:lnTo>
                      <a:pt x="1191" y="1927"/>
                    </a:lnTo>
                    <a:lnTo>
                      <a:pt x="1204" y="1900"/>
                    </a:lnTo>
                    <a:lnTo>
                      <a:pt x="1215" y="1870"/>
                    </a:lnTo>
                    <a:lnTo>
                      <a:pt x="1225" y="1842"/>
                    </a:lnTo>
                    <a:lnTo>
                      <a:pt x="1234" y="1811"/>
                    </a:lnTo>
                    <a:lnTo>
                      <a:pt x="1240" y="1782"/>
                    </a:lnTo>
                    <a:lnTo>
                      <a:pt x="1246" y="1750"/>
                    </a:lnTo>
                    <a:lnTo>
                      <a:pt x="1249" y="1720"/>
                    </a:lnTo>
                    <a:lnTo>
                      <a:pt x="1252" y="1688"/>
                    </a:lnTo>
                    <a:lnTo>
                      <a:pt x="1253" y="1655"/>
                    </a:lnTo>
                    <a:lnTo>
                      <a:pt x="1252" y="1623"/>
                    </a:lnTo>
                    <a:lnTo>
                      <a:pt x="1249" y="1591"/>
                    </a:lnTo>
                    <a:lnTo>
                      <a:pt x="1246" y="1560"/>
                    </a:lnTo>
                    <a:lnTo>
                      <a:pt x="1240" y="1528"/>
                    </a:lnTo>
                    <a:lnTo>
                      <a:pt x="1234" y="1499"/>
                    </a:lnTo>
                    <a:lnTo>
                      <a:pt x="1225" y="1468"/>
                    </a:lnTo>
                    <a:lnTo>
                      <a:pt x="1215" y="1440"/>
                    </a:lnTo>
                    <a:lnTo>
                      <a:pt x="1204" y="1411"/>
                    </a:lnTo>
                    <a:lnTo>
                      <a:pt x="1191" y="1384"/>
                    </a:lnTo>
                    <a:lnTo>
                      <a:pt x="1177" y="1357"/>
                    </a:lnTo>
                    <a:lnTo>
                      <a:pt x="1162" y="1330"/>
                    </a:lnTo>
                    <a:lnTo>
                      <a:pt x="1147" y="1305"/>
                    </a:lnTo>
                    <a:lnTo>
                      <a:pt x="1128" y="1281"/>
                    </a:lnTo>
                    <a:lnTo>
                      <a:pt x="1110" y="1256"/>
                    </a:lnTo>
                    <a:lnTo>
                      <a:pt x="1090" y="1234"/>
                    </a:lnTo>
                    <a:lnTo>
                      <a:pt x="1069" y="1212"/>
                    </a:lnTo>
                    <a:lnTo>
                      <a:pt x="1047" y="1191"/>
                    </a:lnTo>
                    <a:lnTo>
                      <a:pt x="1025" y="1172"/>
                    </a:lnTo>
                    <a:lnTo>
                      <a:pt x="1002" y="1153"/>
                    </a:lnTo>
                    <a:lnTo>
                      <a:pt x="977" y="1136"/>
                    </a:lnTo>
                    <a:lnTo>
                      <a:pt x="952" y="1119"/>
                    </a:lnTo>
                    <a:lnTo>
                      <a:pt x="925" y="1104"/>
                    </a:lnTo>
                    <a:lnTo>
                      <a:pt x="898" y="1091"/>
                    </a:lnTo>
                    <a:lnTo>
                      <a:pt x="871" y="1078"/>
                    </a:lnTo>
                    <a:lnTo>
                      <a:pt x="843" y="1066"/>
                    </a:lnTo>
                    <a:lnTo>
                      <a:pt x="813" y="1056"/>
                    </a:lnTo>
                    <a:lnTo>
                      <a:pt x="784" y="1048"/>
                    </a:lnTo>
                    <a:lnTo>
                      <a:pt x="753" y="1042"/>
                    </a:lnTo>
                    <a:lnTo>
                      <a:pt x="722" y="1036"/>
                    </a:lnTo>
                    <a:lnTo>
                      <a:pt x="691" y="1032"/>
                    </a:lnTo>
                    <a:lnTo>
                      <a:pt x="659" y="1029"/>
                    </a:lnTo>
                    <a:lnTo>
                      <a:pt x="627" y="1028"/>
                    </a:lnTo>
                    <a:close/>
                    <a:moveTo>
                      <a:pt x="2537" y="1824"/>
                    </a:moveTo>
                    <a:lnTo>
                      <a:pt x="2537" y="1824"/>
                    </a:lnTo>
                    <a:lnTo>
                      <a:pt x="2500" y="1824"/>
                    </a:lnTo>
                    <a:lnTo>
                      <a:pt x="2462" y="1825"/>
                    </a:lnTo>
                    <a:lnTo>
                      <a:pt x="2425" y="1827"/>
                    </a:lnTo>
                    <a:lnTo>
                      <a:pt x="2388" y="1831"/>
                    </a:lnTo>
                    <a:lnTo>
                      <a:pt x="2353" y="1835"/>
                    </a:lnTo>
                    <a:lnTo>
                      <a:pt x="2316" y="1840"/>
                    </a:lnTo>
                    <a:lnTo>
                      <a:pt x="2280" y="1846"/>
                    </a:lnTo>
                    <a:lnTo>
                      <a:pt x="2245" y="1853"/>
                    </a:lnTo>
                    <a:lnTo>
                      <a:pt x="2209" y="1861"/>
                    </a:lnTo>
                    <a:lnTo>
                      <a:pt x="2175" y="1869"/>
                    </a:lnTo>
                    <a:lnTo>
                      <a:pt x="2141" y="1878"/>
                    </a:lnTo>
                    <a:lnTo>
                      <a:pt x="2106" y="1889"/>
                    </a:lnTo>
                    <a:lnTo>
                      <a:pt x="2072" y="1900"/>
                    </a:lnTo>
                    <a:lnTo>
                      <a:pt x="2039" y="1911"/>
                    </a:lnTo>
                    <a:lnTo>
                      <a:pt x="2006" y="1923"/>
                    </a:lnTo>
                    <a:lnTo>
                      <a:pt x="1973" y="1937"/>
                    </a:lnTo>
                    <a:lnTo>
                      <a:pt x="1941" y="1951"/>
                    </a:lnTo>
                    <a:lnTo>
                      <a:pt x="1909" y="1966"/>
                    </a:lnTo>
                    <a:lnTo>
                      <a:pt x="1877" y="1982"/>
                    </a:lnTo>
                    <a:lnTo>
                      <a:pt x="1846" y="1998"/>
                    </a:lnTo>
                    <a:lnTo>
                      <a:pt x="1816" y="2015"/>
                    </a:lnTo>
                    <a:lnTo>
                      <a:pt x="1785" y="2033"/>
                    </a:lnTo>
                    <a:lnTo>
                      <a:pt x="1756" y="2052"/>
                    </a:lnTo>
                    <a:lnTo>
                      <a:pt x="1728" y="2070"/>
                    </a:lnTo>
                    <a:lnTo>
                      <a:pt x="1698" y="2090"/>
                    </a:lnTo>
                    <a:lnTo>
                      <a:pt x="1670" y="2111"/>
                    </a:lnTo>
                    <a:lnTo>
                      <a:pt x="1643" y="2131"/>
                    </a:lnTo>
                    <a:lnTo>
                      <a:pt x="1616" y="2153"/>
                    </a:lnTo>
                    <a:lnTo>
                      <a:pt x="1589" y="2177"/>
                    </a:lnTo>
                    <a:lnTo>
                      <a:pt x="1563" y="2199"/>
                    </a:lnTo>
                    <a:lnTo>
                      <a:pt x="1538" y="2223"/>
                    </a:lnTo>
                    <a:lnTo>
                      <a:pt x="1513" y="2248"/>
                    </a:lnTo>
                    <a:lnTo>
                      <a:pt x="1488" y="2272"/>
                    </a:lnTo>
                    <a:lnTo>
                      <a:pt x="1465" y="2298"/>
                    </a:lnTo>
                    <a:lnTo>
                      <a:pt x="1442" y="2324"/>
                    </a:lnTo>
                    <a:lnTo>
                      <a:pt x="1419" y="2350"/>
                    </a:lnTo>
                    <a:lnTo>
                      <a:pt x="1398" y="2378"/>
                    </a:lnTo>
                    <a:lnTo>
                      <a:pt x="1376" y="2405"/>
                    </a:lnTo>
                    <a:lnTo>
                      <a:pt x="1356" y="2433"/>
                    </a:lnTo>
                    <a:lnTo>
                      <a:pt x="1335" y="2461"/>
                    </a:lnTo>
                    <a:lnTo>
                      <a:pt x="1317" y="2491"/>
                    </a:lnTo>
                    <a:lnTo>
                      <a:pt x="1298" y="2520"/>
                    </a:lnTo>
                    <a:lnTo>
                      <a:pt x="1280" y="2551"/>
                    </a:lnTo>
                    <a:lnTo>
                      <a:pt x="1263" y="2581"/>
                    </a:lnTo>
                    <a:lnTo>
                      <a:pt x="1247" y="2612"/>
                    </a:lnTo>
                    <a:lnTo>
                      <a:pt x="1231" y="2644"/>
                    </a:lnTo>
                    <a:lnTo>
                      <a:pt x="1216" y="2676"/>
                    </a:lnTo>
                    <a:lnTo>
                      <a:pt x="1202" y="2708"/>
                    </a:lnTo>
                    <a:lnTo>
                      <a:pt x="1189" y="2741"/>
                    </a:lnTo>
                    <a:lnTo>
                      <a:pt x="1176" y="2774"/>
                    </a:lnTo>
                    <a:lnTo>
                      <a:pt x="1165" y="2807"/>
                    </a:lnTo>
                    <a:lnTo>
                      <a:pt x="1154" y="2841"/>
                    </a:lnTo>
                    <a:lnTo>
                      <a:pt x="1143" y="2875"/>
                    </a:lnTo>
                    <a:lnTo>
                      <a:pt x="1134" y="2910"/>
                    </a:lnTo>
                    <a:lnTo>
                      <a:pt x="1126" y="2944"/>
                    </a:lnTo>
                    <a:lnTo>
                      <a:pt x="1118" y="2980"/>
                    </a:lnTo>
                    <a:lnTo>
                      <a:pt x="1111" y="3015"/>
                    </a:lnTo>
                    <a:lnTo>
                      <a:pt x="1105" y="3051"/>
                    </a:lnTo>
                    <a:lnTo>
                      <a:pt x="1100" y="3088"/>
                    </a:lnTo>
                    <a:lnTo>
                      <a:pt x="1096" y="3123"/>
                    </a:lnTo>
                    <a:lnTo>
                      <a:pt x="1093" y="3160"/>
                    </a:lnTo>
                    <a:lnTo>
                      <a:pt x="1090" y="3197"/>
                    </a:lnTo>
                    <a:lnTo>
                      <a:pt x="1089" y="3235"/>
                    </a:lnTo>
                    <a:lnTo>
                      <a:pt x="1089" y="3271"/>
                    </a:lnTo>
                    <a:lnTo>
                      <a:pt x="1089" y="3309"/>
                    </a:lnTo>
                    <a:lnTo>
                      <a:pt x="1090" y="3346"/>
                    </a:lnTo>
                    <a:lnTo>
                      <a:pt x="1093" y="3383"/>
                    </a:lnTo>
                    <a:lnTo>
                      <a:pt x="1096" y="3420"/>
                    </a:lnTo>
                    <a:lnTo>
                      <a:pt x="1100" y="3457"/>
                    </a:lnTo>
                    <a:lnTo>
                      <a:pt x="1105" y="3492"/>
                    </a:lnTo>
                    <a:lnTo>
                      <a:pt x="1111" y="3528"/>
                    </a:lnTo>
                    <a:lnTo>
                      <a:pt x="1118" y="3563"/>
                    </a:lnTo>
                    <a:lnTo>
                      <a:pt x="1126" y="3599"/>
                    </a:lnTo>
                    <a:lnTo>
                      <a:pt x="1134" y="3633"/>
                    </a:lnTo>
                    <a:lnTo>
                      <a:pt x="1143" y="3669"/>
                    </a:lnTo>
                    <a:lnTo>
                      <a:pt x="1154" y="3702"/>
                    </a:lnTo>
                    <a:lnTo>
                      <a:pt x="1165" y="3736"/>
                    </a:lnTo>
                    <a:lnTo>
                      <a:pt x="1176" y="3769"/>
                    </a:lnTo>
                    <a:lnTo>
                      <a:pt x="1189" y="3802"/>
                    </a:lnTo>
                    <a:lnTo>
                      <a:pt x="1202" y="3835"/>
                    </a:lnTo>
                    <a:lnTo>
                      <a:pt x="1216" y="3867"/>
                    </a:lnTo>
                    <a:lnTo>
                      <a:pt x="1231" y="3899"/>
                    </a:lnTo>
                    <a:lnTo>
                      <a:pt x="1247" y="3931"/>
                    </a:lnTo>
                    <a:lnTo>
                      <a:pt x="1263" y="3962"/>
                    </a:lnTo>
                    <a:lnTo>
                      <a:pt x="1280" y="3992"/>
                    </a:lnTo>
                    <a:lnTo>
                      <a:pt x="1298" y="4023"/>
                    </a:lnTo>
                    <a:lnTo>
                      <a:pt x="1317" y="4052"/>
                    </a:lnTo>
                    <a:lnTo>
                      <a:pt x="1335" y="4082"/>
                    </a:lnTo>
                    <a:lnTo>
                      <a:pt x="1356" y="4110"/>
                    </a:lnTo>
                    <a:lnTo>
                      <a:pt x="1376" y="4138"/>
                    </a:lnTo>
                    <a:lnTo>
                      <a:pt x="1398" y="4166"/>
                    </a:lnTo>
                    <a:lnTo>
                      <a:pt x="1419" y="4193"/>
                    </a:lnTo>
                    <a:lnTo>
                      <a:pt x="1442" y="4219"/>
                    </a:lnTo>
                    <a:lnTo>
                      <a:pt x="1465" y="4245"/>
                    </a:lnTo>
                    <a:lnTo>
                      <a:pt x="1488" y="4270"/>
                    </a:lnTo>
                    <a:lnTo>
                      <a:pt x="1513" y="4296"/>
                    </a:lnTo>
                    <a:lnTo>
                      <a:pt x="1538" y="4319"/>
                    </a:lnTo>
                    <a:lnTo>
                      <a:pt x="1563" y="4344"/>
                    </a:lnTo>
                    <a:lnTo>
                      <a:pt x="1589" y="4366"/>
                    </a:lnTo>
                    <a:lnTo>
                      <a:pt x="1616" y="4389"/>
                    </a:lnTo>
                    <a:lnTo>
                      <a:pt x="1643" y="4411"/>
                    </a:lnTo>
                    <a:lnTo>
                      <a:pt x="1670" y="4432"/>
                    </a:lnTo>
                    <a:lnTo>
                      <a:pt x="1698" y="4453"/>
                    </a:lnTo>
                    <a:lnTo>
                      <a:pt x="1728" y="4473"/>
                    </a:lnTo>
                    <a:lnTo>
                      <a:pt x="1756" y="4491"/>
                    </a:lnTo>
                    <a:lnTo>
                      <a:pt x="1785" y="4511"/>
                    </a:lnTo>
                    <a:lnTo>
                      <a:pt x="1816" y="4528"/>
                    </a:lnTo>
                    <a:lnTo>
                      <a:pt x="1846" y="4545"/>
                    </a:lnTo>
                    <a:lnTo>
                      <a:pt x="1877" y="4561"/>
                    </a:lnTo>
                    <a:lnTo>
                      <a:pt x="1909" y="4577"/>
                    </a:lnTo>
                    <a:lnTo>
                      <a:pt x="1941" y="4592"/>
                    </a:lnTo>
                    <a:lnTo>
                      <a:pt x="1973" y="4606"/>
                    </a:lnTo>
                    <a:lnTo>
                      <a:pt x="2006" y="4620"/>
                    </a:lnTo>
                    <a:lnTo>
                      <a:pt x="2039" y="4632"/>
                    </a:lnTo>
                    <a:lnTo>
                      <a:pt x="2072" y="4643"/>
                    </a:lnTo>
                    <a:lnTo>
                      <a:pt x="2106" y="4654"/>
                    </a:lnTo>
                    <a:lnTo>
                      <a:pt x="2141" y="4665"/>
                    </a:lnTo>
                    <a:lnTo>
                      <a:pt x="2175" y="4674"/>
                    </a:lnTo>
                    <a:lnTo>
                      <a:pt x="2209" y="4682"/>
                    </a:lnTo>
                    <a:lnTo>
                      <a:pt x="2245" y="4691"/>
                    </a:lnTo>
                    <a:lnTo>
                      <a:pt x="2280" y="4697"/>
                    </a:lnTo>
                    <a:lnTo>
                      <a:pt x="2316" y="4703"/>
                    </a:lnTo>
                    <a:lnTo>
                      <a:pt x="2353" y="4708"/>
                    </a:lnTo>
                    <a:lnTo>
                      <a:pt x="2388" y="4712"/>
                    </a:lnTo>
                    <a:lnTo>
                      <a:pt x="2425" y="4715"/>
                    </a:lnTo>
                    <a:lnTo>
                      <a:pt x="2462" y="4718"/>
                    </a:lnTo>
                    <a:lnTo>
                      <a:pt x="2500" y="4719"/>
                    </a:lnTo>
                    <a:lnTo>
                      <a:pt x="2537" y="4720"/>
                    </a:lnTo>
                    <a:lnTo>
                      <a:pt x="2575" y="4719"/>
                    </a:lnTo>
                    <a:lnTo>
                      <a:pt x="2611" y="4718"/>
                    </a:lnTo>
                    <a:lnTo>
                      <a:pt x="2648" y="4715"/>
                    </a:lnTo>
                    <a:lnTo>
                      <a:pt x="2685" y="4712"/>
                    </a:lnTo>
                    <a:lnTo>
                      <a:pt x="2722" y="4708"/>
                    </a:lnTo>
                    <a:lnTo>
                      <a:pt x="2757" y="4703"/>
                    </a:lnTo>
                    <a:lnTo>
                      <a:pt x="2793" y="4697"/>
                    </a:lnTo>
                    <a:lnTo>
                      <a:pt x="2828" y="4691"/>
                    </a:lnTo>
                    <a:lnTo>
                      <a:pt x="2864" y="4682"/>
                    </a:lnTo>
                    <a:lnTo>
                      <a:pt x="2899" y="4674"/>
                    </a:lnTo>
                    <a:lnTo>
                      <a:pt x="2934" y="4665"/>
                    </a:lnTo>
                    <a:lnTo>
                      <a:pt x="2968" y="4654"/>
                    </a:lnTo>
                    <a:lnTo>
                      <a:pt x="3001" y="4643"/>
                    </a:lnTo>
                    <a:lnTo>
                      <a:pt x="3034" y="4632"/>
                    </a:lnTo>
                    <a:lnTo>
                      <a:pt x="3067" y="4620"/>
                    </a:lnTo>
                    <a:lnTo>
                      <a:pt x="3100" y="4606"/>
                    </a:lnTo>
                    <a:lnTo>
                      <a:pt x="3132" y="4592"/>
                    </a:lnTo>
                    <a:lnTo>
                      <a:pt x="3164" y="4577"/>
                    </a:lnTo>
                    <a:lnTo>
                      <a:pt x="3196" y="4561"/>
                    </a:lnTo>
                    <a:lnTo>
                      <a:pt x="3227" y="4545"/>
                    </a:lnTo>
                    <a:lnTo>
                      <a:pt x="3257" y="4528"/>
                    </a:lnTo>
                    <a:lnTo>
                      <a:pt x="3288" y="4511"/>
                    </a:lnTo>
                    <a:lnTo>
                      <a:pt x="3317" y="4491"/>
                    </a:lnTo>
                    <a:lnTo>
                      <a:pt x="3347" y="4473"/>
                    </a:lnTo>
                    <a:lnTo>
                      <a:pt x="3375" y="4453"/>
                    </a:lnTo>
                    <a:lnTo>
                      <a:pt x="3403" y="4432"/>
                    </a:lnTo>
                    <a:lnTo>
                      <a:pt x="3431" y="4411"/>
                    </a:lnTo>
                    <a:lnTo>
                      <a:pt x="3458" y="4389"/>
                    </a:lnTo>
                    <a:lnTo>
                      <a:pt x="3484" y="4366"/>
                    </a:lnTo>
                    <a:lnTo>
                      <a:pt x="3511" y="4344"/>
                    </a:lnTo>
                    <a:lnTo>
                      <a:pt x="3536" y="4319"/>
                    </a:lnTo>
                    <a:lnTo>
                      <a:pt x="3561" y="4296"/>
                    </a:lnTo>
                    <a:lnTo>
                      <a:pt x="3585" y="4270"/>
                    </a:lnTo>
                    <a:lnTo>
                      <a:pt x="3609" y="4245"/>
                    </a:lnTo>
                    <a:lnTo>
                      <a:pt x="3632" y="4219"/>
                    </a:lnTo>
                    <a:lnTo>
                      <a:pt x="3654" y="4193"/>
                    </a:lnTo>
                    <a:lnTo>
                      <a:pt x="3677" y="4166"/>
                    </a:lnTo>
                    <a:lnTo>
                      <a:pt x="3697" y="4138"/>
                    </a:lnTo>
                    <a:lnTo>
                      <a:pt x="3718" y="4110"/>
                    </a:lnTo>
                    <a:lnTo>
                      <a:pt x="3738" y="4082"/>
                    </a:lnTo>
                    <a:lnTo>
                      <a:pt x="3757" y="4052"/>
                    </a:lnTo>
                    <a:lnTo>
                      <a:pt x="3776" y="4023"/>
                    </a:lnTo>
                    <a:lnTo>
                      <a:pt x="3793" y="3992"/>
                    </a:lnTo>
                    <a:lnTo>
                      <a:pt x="3810" y="3962"/>
                    </a:lnTo>
                    <a:lnTo>
                      <a:pt x="3826" y="3931"/>
                    </a:lnTo>
                    <a:lnTo>
                      <a:pt x="3842" y="3899"/>
                    </a:lnTo>
                    <a:lnTo>
                      <a:pt x="3857" y="3867"/>
                    </a:lnTo>
                    <a:lnTo>
                      <a:pt x="3871" y="3835"/>
                    </a:lnTo>
                    <a:lnTo>
                      <a:pt x="3885" y="3802"/>
                    </a:lnTo>
                    <a:lnTo>
                      <a:pt x="3897" y="3769"/>
                    </a:lnTo>
                    <a:lnTo>
                      <a:pt x="3909" y="3736"/>
                    </a:lnTo>
                    <a:lnTo>
                      <a:pt x="3920" y="3702"/>
                    </a:lnTo>
                    <a:lnTo>
                      <a:pt x="3930" y="3669"/>
                    </a:lnTo>
                    <a:lnTo>
                      <a:pt x="3940" y="3633"/>
                    </a:lnTo>
                    <a:lnTo>
                      <a:pt x="3947" y="3599"/>
                    </a:lnTo>
                    <a:lnTo>
                      <a:pt x="3956" y="3563"/>
                    </a:lnTo>
                    <a:lnTo>
                      <a:pt x="3962" y="3528"/>
                    </a:lnTo>
                    <a:lnTo>
                      <a:pt x="3968" y="3492"/>
                    </a:lnTo>
                    <a:lnTo>
                      <a:pt x="3973" y="3457"/>
                    </a:lnTo>
                    <a:lnTo>
                      <a:pt x="3978" y="3420"/>
                    </a:lnTo>
                    <a:lnTo>
                      <a:pt x="3981" y="3383"/>
                    </a:lnTo>
                    <a:lnTo>
                      <a:pt x="3983" y="3346"/>
                    </a:lnTo>
                    <a:lnTo>
                      <a:pt x="3984" y="3309"/>
                    </a:lnTo>
                    <a:lnTo>
                      <a:pt x="3985" y="3271"/>
                    </a:lnTo>
                    <a:lnTo>
                      <a:pt x="3984" y="3235"/>
                    </a:lnTo>
                    <a:lnTo>
                      <a:pt x="3983" y="3197"/>
                    </a:lnTo>
                    <a:lnTo>
                      <a:pt x="3981" y="3160"/>
                    </a:lnTo>
                    <a:lnTo>
                      <a:pt x="3978" y="3123"/>
                    </a:lnTo>
                    <a:lnTo>
                      <a:pt x="3973" y="3088"/>
                    </a:lnTo>
                    <a:lnTo>
                      <a:pt x="3968" y="3051"/>
                    </a:lnTo>
                    <a:lnTo>
                      <a:pt x="3962" y="3015"/>
                    </a:lnTo>
                    <a:lnTo>
                      <a:pt x="3956" y="2980"/>
                    </a:lnTo>
                    <a:lnTo>
                      <a:pt x="3947" y="2944"/>
                    </a:lnTo>
                    <a:lnTo>
                      <a:pt x="3940" y="2910"/>
                    </a:lnTo>
                    <a:lnTo>
                      <a:pt x="3930" y="2875"/>
                    </a:lnTo>
                    <a:lnTo>
                      <a:pt x="3920" y="2841"/>
                    </a:lnTo>
                    <a:lnTo>
                      <a:pt x="3909" y="2807"/>
                    </a:lnTo>
                    <a:lnTo>
                      <a:pt x="3897" y="2774"/>
                    </a:lnTo>
                    <a:lnTo>
                      <a:pt x="3885" y="2741"/>
                    </a:lnTo>
                    <a:lnTo>
                      <a:pt x="3871" y="2708"/>
                    </a:lnTo>
                    <a:lnTo>
                      <a:pt x="3857" y="2676"/>
                    </a:lnTo>
                    <a:lnTo>
                      <a:pt x="3842" y="2644"/>
                    </a:lnTo>
                    <a:lnTo>
                      <a:pt x="3826" y="2612"/>
                    </a:lnTo>
                    <a:lnTo>
                      <a:pt x="3810" y="2581"/>
                    </a:lnTo>
                    <a:lnTo>
                      <a:pt x="3793" y="2551"/>
                    </a:lnTo>
                    <a:lnTo>
                      <a:pt x="3776" y="2520"/>
                    </a:lnTo>
                    <a:lnTo>
                      <a:pt x="3757" y="2491"/>
                    </a:lnTo>
                    <a:lnTo>
                      <a:pt x="3738" y="2461"/>
                    </a:lnTo>
                    <a:lnTo>
                      <a:pt x="3718" y="2433"/>
                    </a:lnTo>
                    <a:lnTo>
                      <a:pt x="3697" y="2405"/>
                    </a:lnTo>
                    <a:lnTo>
                      <a:pt x="3677" y="2378"/>
                    </a:lnTo>
                    <a:lnTo>
                      <a:pt x="3654" y="2350"/>
                    </a:lnTo>
                    <a:lnTo>
                      <a:pt x="3632" y="2324"/>
                    </a:lnTo>
                    <a:lnTo>
                      <a:pt x="3609" y="2298"/>
                    </a:lnTo>
                    <a:lnTo>
                      <a:pt x="3585" y="2272"/>
                    </a:lnTo>
                    <a:lnTo>
                      <a:pt x="3561" y="2248"/>
                    </a:lnTo>
                    <a:lnTo>
                      <a:pt x="3536" y="2223"/>
                    </a:lnTo>
                    <a:lnTo>
                      <a:pt x="3511" y="2199"/>
                    </a:lnTo>
                    <a:lnTo>
                      <a:pt x="3484" y="2177"/>
                    </a:lnTo>
                    <a:lnTo>
                      <a:pt x="3458" y="2153"/>
                    </a:lnTo>
                    <a:lnTo>
                      <a:pt x="3431" y="2131"/>
                    </a:lnTo>
                    <a:lnTo>
                      <a:pt x="3403" y="2111"/>
                    </a:lnTo>
                    <a:lnTo>
                      <a:pt x="3375" y="2090"/>
                    </a:lnTo>
                    <a:lnTo>
                      <a:pt x="3347" y="2070"/>
                    </a:lnTo>
                    <a:lnTo>
                      <a:pt x="3317" y="2052"/>
                    </a:lnTo>
                    <a:lnTo>
                      <a:pt x="3288" y="2033"/>
                    </a:lnTo>
                    <a:lnTo>
                      <a:pt x="3257" y="2015"/>
                    </a:lnTo>
                    <a:lnTo>
                      <a:pt x="3227" y="1998"/>
                    </a:lnTo>
                    <a:lnTo>
                      <a:pt x="3196" y="1982"/>
                    </a:lnTo>
                    <a:lnTo>
                      <a:pt x="3164" y="1966"/>
                    </a:lnTo>
                    <a:lnTo>
                      <a:pt x="3132" y="1951"/>
                    </a:lnTo>
                    <a:lnTo>
                      <a:pt x="3100" y="1937"/>
                    </a:lnTo>
                    <a:lnTo>
                      <a:pt x="3067" y="1923"/>
                    </a:lnTo>
                    <a:lnTo>
                      <a:pt x="3034" y="1911"/>
                    </a:lnTo>
                    <a:lnTo>
                      <a:pt x="3001" y="1900"/>
                    </a:lnTo>
                    <a:lnTo>
                      <a:pt x="2968" y="1889"/>
                    </a:lnTo>
                    <a:lnTo>
                      <a:pt x="2934" y="1878"/>
                    </a:lnTo>
                    <a:lnTo>
                      <a:pt x="2899" y="1869"/>
                    </a:lnTo>
                    <a:lnTo>
                      <a:pt x="2864" y="1861"/>
                    </a:lnTo>
                    <a:lnTo>
                      <a:pt x="2828" y="1853"/>
                    </a:lnTo>
                    <a:lnTo>
                      <a:pt x="2793" y="1846"/>
                    </a:lnTo>
                    <a:lnTo>
                      <a:pt x="2757" y="1840"/>
                    </a:lnTo>
                    <a:lnTo>
                      <a:pt x="2722" y="1835"/>
                    </a:lnTo>
                    <a:lnTo>
                      <a:pt x="2685" y="1831"/>
                    </a:lnTo>
                    <a:lnTo>
                      <a:pt x="2648" y="1827"/>
                    </a:lnTo>
                    <a:lnTo>
                      <a:pt x="2611" y="1825"/>
                    </a:lnTo>
                    <a:lnTo>
                      <a:pt x="2575" y="1824"/>
                    </a:lnTo>
                    <a:lnTo>
                      <a:pt x="2537" y="1824"/>
                    </a:lnTo>
                    <a:close/>
                    <a:moveTo>
                      <a:pt x="4448" y="1028"/>
                    </a:moveTo>
                    <a:lnTo>
                      <a:pt x="4448" y="1028"/>
                    </a:lnTo>
                    <a:lnTo>
                      <a:pt x="4414" y="1029"/>
                    </a:lnTo>
                    <a:lnTo>
                      <a:pt x="4383" y="1032"/>
                    </a:lnTo>
                    <a:lnTo>
                      <a:pt x="4352" y="1036"/>
                    </a:lnTo>
                    <a:lnTo>
                      <a:pt x="4321" y="1042"/>
                    </a:lnTo>
                    <a:lnTo>
                      <a:pt x="4291" y="1048"/>
                    </a:lnTo>
                    <a:lnTo>
                      <a:pt x="4261" y="1056"/>
                    </a:lnTo>
                    <a:lnTo>
                      <a:pt x="4232" y="1066"/>
                    </a:lnTo>
                    <a:lnTo>
                      <a:pt x="4204" y="1078"/>
                    </a:lnTo>
                    <a:lnTo>
                      <a:pt x="4175" y="1091"/>
                    </a:lnTo>
                    <a:lnTo>
                      <a:pt x="4148" y="1104"/>
                    </a:lnTo>
                    <a:lnTo>
                      <a:pt x="4123" y="1119"/>
                    </a:lnTo>
                    <a:lnTo>
                      <a:pt x="4097" y="1136"/>
                    </a:lnTo>
                    <a:lnTo>
                      <a:pt x="4072" y="1153"/>
                    </a:lnTo>
                    <a:lnTo>
                      <a:pt x="4049" y="1172"/>
                    </a:lnTo>
                    <a:lnTo>
                      <a:pt x="4026" y="1191"/>
                    </a:lnTo>
                    <a:lnTo>
                      <a:pt x="4004" y="1212"/>
                    </a:lnTo>
                    <a:lnTo>
                      <a:pt x="3983" y="1234"/>
                    </a:lnTo>
                    <a:lnTo>
                      <a:pt x="3963" y="1256"/>
                    </a:lnTo>
                    <a:lnTo>
                      <a:pt x="3945" y="1281"/>
                    </a:lnTo>
                    <a:lnTo>
                      <a:pt x="3928" y="1305"/>
                    </a:lnTo>
                    <a:lnTo>
                      <a:pt x="3912" y="1330"/>
                    </a:lnTo>
                    <a:lnTo>
                      <a:pt x="3896" y="1357"/>
                    </a:lnTo>
                    <a:lnTo>
                      <a:pt x="3882" y="1384"/>
                    </a:lnTo>
                    <a:lnTo>
                      <a:pt x="3870" y="1411"/>
                    </a:lnTo>
                    <a:lnTo>
                      <a:pt x="3859" y="1440"/>
                    </a:lnTo>
                    <a:lnTo>
                      <a:pt x="3849" y="1468"/>
                    </a:lnTo>
                    <a:lnTo>
                      <a:pt x="3841" y="1499"/>
                    </a:lnTo>
                    <a:lnTo>
                      <a:pt x="3833" y="1528"/>
                    </a:lnTo>
                    <a:lnTo>
                      <a:pt x="3829" y="1560"/>
                    </a:lnTo>
                    <a:lnTo>
                      <a:pt x="3824" y="1591"/>
                    </a:lnTo>
                    <a:lnTo>
                      <a:pt x="3821" y="1623"/>
                    </a:lnTo>
                    <a:lnTo>
                      <a:pt x="3821" y="1655"/>
                    </a:lnTo>
                    <a:lnTo>
                      <a:pt x="3821" y="1688"/>
                    </a:lnTo>
                    <a:lnTo>
                      <a:pt x="3824" y="1720"/>
                    </a:lnTo>
                    <a:lnTo>
                      <a:pt x="3829" y="1750"/>
                    </a:lnTo>
                    <a:lnTo>
                      <a:pt x="3833" y="1782"/>
                    </a:lnTo>
                    <a:lnTo>
                      <a:pt x="3841" y="1811"/>
                    </a:lnTo>
                    <a:lnTo>
                      <a:pt x="3849" y="1842"/>
                    </a:lnTo>
                    <a:lnTo>
                      <a:pt x="3859" y="1870"/>
                    </a:lnTo>
                    <a:lnTo>
                      <a:pt x="3870" y="1900"/>
                    </a:lnTo>
                    <a:lnTo>
                      <a:pt x="3882" y="1927"/>
                    </a:lnTo>
                    <a:lnTo>
                      <a:pt x="3896" y="1954"/>
                    </a:lnTo>
                    <a:lnTo>
                      <a:pt x="3912" y="1981"/>
                    </a:lnTo>
                    <a:lnTo>
                      <a:pt x="3928" y="2005"/>
                    </a:lnTo>
                    <a:lnTo>
                      <a:pt x="3945" y="2030"/>
                    </a:lnTo>
                    <a:lnTo>
                      <a:pt x="3963" y="2054"/>
                    </a:lnTo>
                    <a:lnTo>
                      <a:pt x="3983" y="2076"/>
                    </a:lnTo>
                    <a:lnTo>
                      <a:pt x="4004" y="2098"/>
                    </a:lnTo>
                    <a:lnTo>
                      <a:pt x="4026" y="2119"/>
                    </a:lnTo>
                    <a:lnTo>
                      <a:pt x="4049" y="2139"/>
                    </a:lnTo>
                    <a:lnTo>
                      <a:pt x="4072" y="2157"/>
                    </a:lnTo>
                    <a:lnTo>
                      <a:pt x="4097" y="2174"/>
                    </a:lnTo>
                    <a:lnTo>
                      <a:pt x="4123" y="2191"/>
                    </a:lnTo>
                    <a:lnTo>
                      <a:pt x="4148" y="2206"/>
                    </a:lnTo>
                    <a:lnTo>
                      <a:pt x="4175" y="2220"/>
                    </a:lnTo>
                    <a:lnTo>
                      <a:pt x="4204" y="2233"/>
                    </a:lnTo>
                    <a:lnTo>
                      <a:pt x="4232" y="2244"/>
                    </a:lnTo>
                    <a:lnTo>
                      <a:pt x="4261" y="2254"/>
                    </a:lnTo>
                    <a:lnTo>
                      <a:pt x="4291" y="2263"/>
                    </a:lnTo>
                    <a:lnTo>
                      <a:pt x="4321" y="2269"/>
                    </a:lnTo>
                    <a:lnTo>
                      <a:pt x="4352" y="2275"/>
                    </a:lnTo>
                    <a:lnTo>
                      <a:pt x="4383" y="2279"/>
                    </a:lnTo>
                    <a:lnTo>
                      <a:pt x="4414" y="2281"/>
                    </a:lnTo>
                    <a:lnTo>
                      <a:pt x="4448" y="2282"/>
                    </a:lnTo>
                    <a:lnTo>
                      <a:pt x="4479" y="2281"/>
                    </a:lnTo>
                    <a:lnTo>
                      <a:pt x="4511" y="2279"/>
                    </a:lnTo>
                    <a:lnTo>
                      <a:pt x="4542" y="2275"/>
                    </a:lnTo>
                    <a:lnTo>
                      <a:pt x="4574" y="2269"/>
                    </a:lnTo>
                    <a:lnTo>
                      <a:pt x="4603" y="2263"/>
                    </a:lnTo>
                    <a:lnTo>
                      <a:pt x="4634" y="2254"/>
                    </a:lnTo>
                    <a:lnTo>
                      <a:pt x="4662" y="2244"/>
                    </a:lnTo>
                    <a:lnTo>
                      <a:pt x="4691" y="2233"/>
                    </a:lnTo>
                    <a:lnTo>
                      <a:pt x="4718" y="2220"/>
                    </a:lnTo>
                    <a:lnTo>
                      <a:pt x="4745" y="2206"/>
                    </a:lnTo>
                    <a:lnTo>
                      <a:pt x="4772" y="2191"/>
                    </a:lnTo>
                    <a:lnTo>
                      <a:pt x="4797" y="2174"/>
                    </a:lnTo>
                    <a:lnTo>
                      <a:pt x="4821" y="2157"/>
                    </a:lnTo>
                    <a:lnTo>
                      <a:pt x="4846" y="2139"/>
                    </a:lnTo>
                    <a:lnTo>
                      <a:pt x="4868" y="2119"/>
                    </a:lnTo>
                    <a:lnTo>
                      <a:pt x="4890" y="2098"/>
                    </a:lnTo>
                    <a:lnTo>
                      <a:pt x="4911" y="2076"/>
                    </a:lnTo>
                    <a:lnTo>
                      <a:pt x="4930" y="2054"/>
                    </a:lnTo>
                    <a:lnTo>
                      <a:pt x="4949" y="2030"/>
                    </a:lnTo>
                    <a:lnTo>
                      <a:pt x="4966" y="2005"/>
                    </a:lnTo>
                    <a:lnTo>
                      <a:pt x="4983" y="1981"/>
                    </a:lnTo>
                    <a:lnTo>
                      <a:pt x="4998" y="1954"/>
                    </a:lnTo>
                    <a:lnTo>
                      <a:pt x="5011" y="1927"/>
                    </a:lnTo>
                    <a:lnTo>
                      <a:pt x="5025" y="1900"/>
                    </a:lnTo>
                    <a:lnTo>
                      <a:pt x="5036" y="1870"/>
                    </a:lnTo>
                    <a:lnTo>
                      <a:pt x="5046" y="1842"/>
                    </a:lnTo>
                    <a:lnTo>
                      <a:pt x="5054" y="1811"/>
                    </a:lnTo>
                    <a:lnTo>
                      <a:pt x="5060" y="1782"/>
                    </a:lnTo>
                    <a:lnTo>
                      <a:pt x="5067" y="1750"/>
                    </a:lnTo>
                    <a:lnTo>
                      <a:pt x="5070" y="1720"/>
                    </a:lnTo>
                    <a:lnTo>
                      <a:pt x="5073" y="1688"/>
                    </a:lnTo>
                    <a:lnTo>
                      <a:pt x="5074" y="1655"/>
                    </a:lnTo>
                    <a:lnTo>
                      <a:pt x="5073" y="1623"/>
                    </a:lnTo>
                    <a:lnTo>
                      <a:pt x="5070" y="1591"/>
                    </a:lnTo>
                    <a:lnTo>
                      <a:pt x="5067" y="1560"/>
                    </a:lnTo>
                    <a:lnTo>
                      <a:pt x="5060" y="1528"/>
                    </a:lnTo>
                    <a:lnTo>
                      <a:pt x="5054" y="1499"/>
                    </a:lnTo>
                    <a:lnTo>
                      <a:pt x="5046" y="1468"/>
                    </a:lnTo>
                    <a:lnTo>
                      <a:pt x="5036" y="1440"/>
                    </a:lnTo>
                    <a:lnTo>
                      <a:pt x="5025" y="1411"/>
                    </a:lnTo>
                    <a:lnTo>
                      <a:pt x="5011" y="1384"/>
                    </a:lnTo>
                    <a:lnTo>
                      <a:pt x="4998" y="1357"/>
                    </a:lnTo>
                    <a:lnTo>
                      <a:pt x="4983" y="1330"/>
                    </a:lnTo>
                    <a:lnTo>
                      <a:pt x="4966" y="1305"/>
                    </a:lnTo>
                    <a:lnTo>
                      <a:pt x="4949" y="1281"/>
                    </a:lnTo>
                    <a:lnTo>
                      <a:pt x="4930" y="1256"/>
                    </a:lnTo>
                    <a:lnTo>
                      <a:pt x="4911" y="1234"/>
                    </a:lnTo>
                    <a:lnTo>
                      <a:pt x="4890" y="1212"/>
                    </a:lnTo>
                    <a:lnTo>
                      <a:pt x="4868" y="1191"/>
                    </a:lnTo>
                    <a:lnTo>
                      <a:pt x="4846" y="1172"/>
                    </a:lnTo>
                    <a:lnTo>
                      <a:pt x="4821" y="1153"/>
                    </a:lnTo>
                    <a:lnTo>
                      <a:pt x="4797" y="1136"/>
                    </a:lnTo>
                    <a:lnTo>
                      <a:pt x="4772" y="1119"/>
                    </a:lnTo>
                    <a:lnTo>
                      <a:pt x="4745" y="1104"/>
                    </a:lnTo>
                    <a:lnTo>
                      <a:pt x="4718" y="1091"/>
                    </a:lnTo>
                    <a:lnTo>
                      <a:pt x="4691" y="1078"/>
                    </a:lnTo>
                    <a:lnTo>
                      <a:pt x="4662" y="1066"/>
                    </a:lnTo>
                    <a:lnTo>
                      <a:pt x="4634" y="1056"/>
                    </a:lnTo>
                    <a:lnTo>
                      <a:pt x="4603" y="1048"/>
                    </a:lnTo>
                    <a:lnTo>
                      <a:pt x="4574" y="1042"/>
                    </a:lnTo>
                    <a:lnTo>
                      <a:pt x="4542" y="1036"/>
                    </a:lnTo>
                    <a:lnTo>
                      <a:pt x="4511" y="1032"/>
                    </a:lnTo>
                    <a:lnTo>
                      <a:pt x="4479" y="1029"/>
                    </a:lnTo>
                    <a:lnTo>
                      <a:pt x="4448" y="10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tIns="720000"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12467" y="2190"/>
              <a:ext cx="5854" cy="1226"/>
              <a:chOff x="12467" y="2190"/>
              <a:chExt cx="5854" cy="1226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12467" y="2190"/>
                <a:ext cx="5854" cy="1226"/>
                <a:chOff x="808" y="4641"/>
                <a:chExt cx="5405" cy="1226"/>
              </a:xfrm>
            </p:grpSpPr>
            <p:sp>
              <p:nvSpPr>
                <p:cNvPr id="14" name="矩形 13"/>
                <p:cNvSpPr/>
                <p:nvPr/>
              </p:nvSpPr>
              <p:spPr>
                <a:xfrm>
                  <a:off x="845" y="4641"/>
                  <a:ext cx="5368" cy="1226"/>
                </a:xfrm>
                <a:prstGeom prst="rect">
                  <a:avLst/>
                </a:prstGeom>
                <a:solidFill>
                  <a:srgbClr val="81FFB4"/>
                </a:solidFill>
                <a:ln>
                  <a:solidFill>
                    <a:srgbClr val="000000">
                      <a:alpha val="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800" dirty="0">
                      <a:solidFill>
                        <a:schemeClr val="accent6">
                          <a:lumMod val="75000"/>
                        </a:schemeClr>
                      </a:solidFill>
                      <a:latin typeface="字体管家棉花糖" panose="00020600040101010101" charset="-122"/>
                      <a:ea typeface="字体管家棉花糖" panose="00020600040101010101" charset="-122"/>
                      <a:sym typeface="+mn-ea"/>
                    </a:rPr>
                    <a:t>        </a:t>
                  </a:r>
                  <a:endParaRPr lang="zh-CN" altLang="en-US" sz="2000" dirty="0">
                    <a:solidFill>
                      <a:schemeClr val="tx1"/>
                    </a:solidFill>
                    <a:latin typeface="字体管家棉花糖" panose="00020600040101010101" charset="-122"/>
                    <a:ea typeface="字体管家棉花糖" panose="00020600040101010101" charset="-122"/>
                    <a:sym typeface="+mn-ea"/>
                  </a:endParaRPr>
                </a:p>
              </p:txBody>
            </p:sp>
            <p:sp>
              <p:nvSpPr>
                <p:cNvPr id="17" name="矩形 16"/>
                <p:cNvSpPr/>
                <p:nvPr/>
              </p:nvSpPr>
              <p:spPr>
                <a:xfrm>
                  <a:off x="808" y="4642"/>
                  <a:ext cx="1358" cy="1225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0" name=" 2050"/>
              <p:cNvSpPr/>
              <p:nvPr/>
            </p:nvSpPr>
            <p:spPr bwMode="auto">
              <a:xfrm>
                <a:off x="12800" y="2324"/>
                <a:ext cx="936" cy="957"/>
              </a:xfrm>
              <a:custGeom>
                <a:avLst/>
                <a:gdLst>
                  <a:gd name="T0" fmla="*/ 1054621 w 5074"/>
                  <a:gd name="T1" fmla="*/ 447065 h 4720"/>
                  <a:gd name="T2" fmla="*/ 1147355 w 5074"/>
                  <a:gd name="T3" fmla="*/ 366736 h 4720"/>
                  <a:gd name="T4" fmla="*/ 1187528 w 5074"/>
                  <a:gd name="T5" fmla="*/ 246993 h 4720"/>
                  <a:gd name="T6" fmla="*/ 1164626 w 5074"/>
                  <a:gd name="T7" fmla="*/ 133256 h 4720"/>
                  <a:gd name="T8" fmla="*/ 1083905 w 5074"/>
                  <a:gd name="T9" fmla="*/ 40540 h 4720"/>
                  <a:gd name="T10" fmla="*/ 964890 w 5074"/>
                  <a:gd name="T11" fmla="*/ 375 h 4720"/>
                  <a:gd name="T12" fmla="*/ 850755 w 5074"/>
                  <a:gd name="T13" fmla="*/ 23273 h 4720"/>
                  <a:gd name="T14" fmla="*/ 757269 w 5074"/>
                  <a:gd name="T15" fmla="*/ 103977 h 4720"/>
                  <a:gd name="T16" fmla="*/ 717472 w 5074"/>
                  <a:gd name="T17" fmla="*/ 222969 h 4720"/>
                  <a:gd name="T18" fmla="*/ 739999 w 5074"/>
                  <a:gd name="T19" fmla="*/ 337082 h 4720"/>
                  <a:gd name="T20" fmla="*/ 820719 w 5074"/>
                  <a:gd name="T21" fmla="*/ 430173 h 4720"/>
                  <a:gd name="T22" fmla="*/ 940486 w 5074"/>
                  <a:gd name="T23" fmla="*/ 470338 h 4720"/>
                  <a:gd name="T24" fmla="*/ 154307 w 5074"/>
                  <a:gd name="T25" fmla="*/ 400144 h 4720"/>
                  <a:gd name="T26" fmla="*/ 53688 w 5074"/>
                  <a:gd name="T27" fmla="*/ 471464 h 4720"/>
                  <a:gd name="T28" fmla="*/ 3004 w 5074"/>
                  <a:gd name="T29" fmla="*/ 585576 h 4720"/>
                  <a:gd name="T30" fmla="*/ 14267 w 5074"/>
                  <a:gd name="T31" fmla="*/ 701941 h 4720"/>
                  <a:gd name="T32" fmla="*/ 85601 w 5074"/>
                  <a:gd name="T33" fmla="*/ 802915 h 4720"/>
                  <a:gd name="T34" fmla="*/ 199360 w 5074"/>
                  <a:gd name="T35" fmla="*/ 853965 h 4720"/>
                  <a:gd name="T36" fmla="*/ 316499 w 5074"/>
                  <a:gd name="T37" fmla="*/ 842329 h 4720"/>
                  <a:gd name="T38" fmla="*/ 416742 w 5074"/>
                  <a:gd name="T39" fmla="*/ 771009 h 4720"/>
                  <a:gd name="T40" fmla="*/ 467803 w 5074"/>
                  <a:gd name="T41" fmla="*/ 656896 h 4720"/>
                  <a:gd name="T42" fmla="*/ 456164 w 5074"/>
                  <a:gd name="T43" fmla="*/ 540532 h 4720"/>
                  <a:gd name="T44" fmla="*/ 384830 w 5074"/>
                  <a:gd name="T45" fmla="*/ 439933 h 4720"/>
                  <a:gd name="T46" fmla="*/ 271070 w 5074"/>
                  <a:gd name="T47" fmla="*/ 388883 h 4720"/>
                  <a:gd name="T48" fmla="*/ 883418 w 5074"/>
                  <a:gd name="T49" fmla="*/ 688803 h 4720"/>
                  <a:gd name="T50" fmla="*/ 740750 w 5074"/>
                  <a:gd name="T51" fmla="*/ 727090 h 4720"/>
                  <a:gd name="T52" fmla="*/ 616854 w 5074"/>
                  <a:gd name="T53" fmla="*/ 799912 h 4720"/>
                  <a:gd name="T54" fmla="*/ 516610 w 5074"/>
                  <a:gd name="T55" fmla="*/ 902763 h 4720"/>
                  <a:gd name="T56" fmla="*/ 446402 w 5074"/>
                  <a:gd name="T57" fmla="*/ 1028887 h 4720"/>
                  <a:gd name="T58" fmla="*/ 411486 w 5074"/>
                  <a:gd name="T59" fmla="*/ 1172278 h 4720"/>
                  <a:gd name="T60" fmla="*/ 414865 w 5074"/>
                  <a:gd name="T61" fmla="*/ 1310790 h 4720"/>
                  <a:gd name="T62" fmla="*/ 456539 w 5074"/>
                  <a:gd name="T63" fmla="*/ 1451553 h 4720"/>
                  <a:gd name="T64" fmla="*/ 532754 w 5074"/>
                  <a:gd name="T65" fmla="*/ 1573923 h 4720"/>
                  <a:gd name="T66" fmla="*/ 637503 w 5074"/>
                  <a:gd name="T67" fmla="*/ 1671519 h 4720"/>
                  <a:gd name="T68" fmla="*/ 765529 w 5074"/>
                  <a:gd name="T69" fmla="*/ 1738711 h 4720"/>
                  <a:gd name="T70" fmla="*/ 910450 w 5074"/>
                  <a:gd name="T71" fmla="*/ 1769866 h 4720"/>
                  <a:gd name="T72" fmla="*/ 1048614 w 5074"/>
                  <a:gd name="T73" fmla="*/ 1763110 h 4720"/>
                  <a:gd name="T74" fmla="*/ 1187903 w 5074"/>
                  <a:gd name="T75" fmla="*/ 1718065 h 4720"/>
                  <a:gd name="T76" fmla="*/ 1308045 w 5074"/>
                  <a:gd name="T77" fmla="*/ 1638862 h 4720"/>
                  <a:gd name="T78" fmla="*/ 1403408 w 5074"/>
                  <a:gd name="T79" fmla="*/ 1532257 h 4720"/>
                  <a:gd name="T80" fmla="*/ 1467608 w 5074"/>
                  <a:gd name="T81" fmla="*/ 1402380 h 4720"/>
                  <a:gd name="T82" fmla="*/ 1495391 w 5074"/>
                  <a:gd name="T83" fmla="*/ 1255986 h 4720"/>
                  <a:gd name="T84" fmla="*/ 1485254 w 5074"/>
                  <a:gd name="T85" fmla="*/ 1118600 h 4720"/>
                  <a:gd name="T86" fmla="*/ 1436447 w 5074"/>
                  <a:gd name="T87" fmla="*/ 980465 h 4720"/>
                  <a:gd name="T88" fmla="*/ 1354975 w 5074"/>
                  <a:gd name="T89" fmla="*/ 862599 h 4720"/>
                  <a:gd name="T90" fmla="*/ 1245346 w 5074"/>
                  <a:gd name="T91" fmla="*/ 770258 h 4720"/>
                  <a:gd name="T92" fmla="*/ 1114316 w 5074"/>
                  <a:gd name="T93" fmla="*/ 709073 h 4720"/>
                  <a:gd name="T94" fmla="*/ 966767 w 5074"/>
                  <a:gd name="T95" fmla="*/ 684674 h 4720"/>
                  <a:gd name="T96" fmla="*/ 1588877 w 5074"/>
                  <a:gd name="T97" fmla="*/ 400144 h 4720"/>
                  <a:gd name="T98" fmla="*/ 1487882 w 5074"/>
                  <a:gd name="T99" fmla="*/ 471464 h 4720"/>
                  <a:gd name="T100" fmla="*/ 1437573 w 5074"/>
                  <a:gd name="T101" fmla="*/ 585576 h 4720"/>
                  <a:gd name="T102" fmla="*/ 1448836 w 5074"/>
                  <a:gd name="T103" fmla="*/ 701941 h 4720"/>
                  <a:gd name="T104" fmla="*/ 1520170 w 5074"/>
                  <a:gd name="T105" fmla="*/ 802915 h 4720"/>
                  <a:gd name="T106" fmla="*/ 1633930 w 5074"/>
                  <a:gd name="T107" fmla="*/ 853965 h 4720"/>
                  <a:gd name="T108" fmla="*/ 1750317 w 5074"/>
                  <a:gd name="T109" fmla="*/ 842329 h 4720"/>
                  <a:gd name="T110" fmla="*/ 1850936 w 5074"/>
                  <a:gd name="T111" fmla="*/ 771009 h 4720"/>
                  <a:gd name="T112" fmla="*/ 1902372 w 5074"/>
                  <a:gd name="T113" fmla="*/ 656896 h 4720"/>
                  <a:gd name="T114" fmla="*/ 1890733 w 5074"/>
                  <a:gd name="T115" fmla="*/ 540532 h 4720"/>
                  <a:gd name="T116" fmla="*/ 1819399 w 5074"/>
                  <a:gd name="T117" fmla="*/ 439933 h 4720"/>
                  <a:gd name="T118" fmla="*/ 1705264 w 5074"/>
                  <a:gd name="T119" fmla="*/ 388883 h 472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4" h="4720">
                    <a:moveTo>
                      <a:pt x="2537" y="1253"/>
                    </a:moveTo>
                    <a:lnTo>
                      <a:pt x="2537" y="1253"/>
                    </a:lnTo>
                    <a:lnTo>
                      <a:pt x="2570" y="1253"/>
                    </a:lnTo>
                    <a:lnTo>
                      <a:pt x="2600" y="1250"/>
                    </a:lnTo>
                    <a:lnTo>
                      <a:pt x="2632" y="1245"/>
                    </a:lnTo>
                    <a:lnTo>
                      <a:pt x="2663" y="1240"/>
                    </a:lnTo>
                    <a:lnTo>
                      <a:pt x="2693" y="1233"/>
                    </a:lnTo>
                    <a:lnTo>
                      <a:pt x="2723" y="1224"/>
                    </a:lnTo>
                    <a:lnTo>
                      <a:pt x="2752" y="1215"/>
                    </a:lnTo>
                    <a:lnTo>
                      <a:pt x="2780" y="1203"/>
                    </a:lnTo>
                    <a:lnTo>
                      <a:pt x="2809" y="1191"/>
                    </a:lnTo>
                    <a:lnTo>
                      <a:pt x="2836" y="1178"/>
                    </a:lnTo>
                    <a:lnTo>
                      <a:pt x="2861" y="1162"/>
                    </a:lnTo>
                    <a:lnTo>
                      <a:pt x="2887" y="1146"/>
                    </a:lnTo>
                    <a:lnTo>
                      <a:pt x="2912" y="1129"/>
                    </a:lnTo>
                    <a:lnTo>
                      <a:pt x="2935" y="1110"/>
                    </a:lnTo>
                    <a:lnTo>
                      <a:pt x="2958" y="1089"/>
                    </a:lnTo>
                    <a:lnTo>
                      <a:pt x="2980" y="1070"/>
                    </a:lnTo>
                    <a:lnTo>
                      <a:pt x="3001" y="1048"/>
                    </a:lnTo>
                    <a:lnTo>
                      <a:pt x="3021" y="1025"/>
                    </a:lnTo>
                    <a:lnTo>
                      <a:pt x="3039" y="1001"/>
                    </a:lnTo>
                    <a:lnTo>
                      <a:pt x="3056" y="977"/>
                    </a:lnTo>
                    <a:lnTo>
                      <a:pt x="3072" y="951"/>
                    </a:lnTo>
                    <a:lnTo>
                      <a:pt x="3088" y="925"/>
                    </a:lnTo>
                    <a:lnTo>
                      <a:pt x="3102" y="898"/>
                    </a:lnTo>
                    <a:lnTo>
                      <a:pt x="3114" y="870"/>
                    </a:lnTo>
                    <a:lnTo>
                      <a:pt x="3125" y="842"/>
                    </a:lnTo>
                    <a:lnTo>
                      <a:pt x="3135" y="812"/>
                    </a:lnTo>
                    <a:lnTo>
                      <a:pt x="3143" y="783"/>
                    </a:lnTo>
                    <a:lnTo>
                      <a:pt x="3151" y="752"/>
                    </a:lnTo>
                    <a:lnTo>
                      <a:pt x="3156" y="722"/>
                    </a:lnTo>
                    <a:lnTo>
                      <a:pt x="3160" y="690"/>
                    </a:lnTo>
                    <a:lnTo>
                      <a:pt x="3163" y="658"/>
                    </a:lnTo>
                    <a:lnTo>
                      <a:pt x="3163" y="626"/>
                    </a:lnTo>
                    <a:lnTo>
                      <a:pt x="3163" y="594"/>
                    </a:lnTo>
                    <a:lnTo>
                      <a:pt x="3160" y="562"/>
                    </a:lnTo>
                    <a:lnTo>
                      <a:pt x="3156" y="531"/>
                    </a:lnTo>
                    <a:lnTo>
                      <a:pt x="3151" y="500"/>
                    </a:lnTo>
                    <a:lnTo>
                      <a:pt x="3143" y="469"/>
                    </a:lnTo>
                    <a:lnTo>
                      <a:pt x="3135" y="440"/>
                    </a:lnTo>
                    <a:lnTo>
                      <a:pt x="3125" y="412"/>
                    </a:lnTo>
                    <a:lnTo>
                      <a:pt x="3114" y="382"/>
                    </a:lnTo>
                    <a:lnTo>
                      <a:pt x="3102" y="355"/>
                    </a:lnTo>
                    <a:lnTo>
                      <a:pt x="3088" y="328"/>
                    </a:lnTo>
                    <a:lnTo>
                      <a:pt x="3072" y="301"/>
                    </a:lnTo>
                    <a:lnTo>
                      <a:pt x="3056" y="277"/>
                    </a:lnTo>
                    <a:lnTo>
                      <a:pt x="3039" y="252"/>
                    </a:lnTo>
                    <a:lnTo>
                      <a:pt x="3021" y="228"/>
                    </a:lnTo>
                    <a:lnTo>
                      <a:pt x="3001" y="206"/>
                    </a:lnTo>
                    <a:lnTo>
                      <a:pt x="2980" y="184"/>
                    </a:lnTo>
                    <a:lnTo>
                      <a:pt x="2958" y="163"/>
                    </a:lnTo>
                    <a:lnTo>
                      <a:pt x="2935" y="143"/>
                    </a:lnTo>
                    <a:lnTo>
                      <a:pt x="2912" y="125"/>
                    </a:lnTo>
                    <a:lnTo>
                      <a:pt x="2887" y="108"/>
                    </a:lnTo>
                    <a:lnTo>
                      <a:pt x="2861" y="90"/>
                    </a:lnTo>
                    <a:lnTo>
                      <a:pt x="2836" y="76"/>
                    </a:lnTo>
                    <a:lnTo>
                      <a:pt x="2809" y="62"/>
                    </a:lnTo>
                    <a:lnTo>
                      <a:pt x="2780" y="50"/>
                    </a:lnTo>
                    <a:lnTo>
                      <a:pt x="2752" y="38"/>
                    </a:lnTo>
                    <a:lnTo>
                      <a:pt x="2723" y="28"/>
                    </a:lnTo>
                    <a:lnTo>
                      <a:pt x="2693" y="21"/>
                    </a:lnTo>
                    <a:lnTo>
                      <a:pt x="2663" y="13"/>
                    </a:lnTo>
                    <a:lnTo>
                      <a:pt x="2632" y="7"/>
                    </a:lnTo>
                    <a:lnTo>
                      <a:pt x="2600" y="3"/>
                    </a:lnTo>
                    <a:lnTo>
                      <a:pt x="2570" y="1"/>
                    </a:lnTo>
                    <a:lnTo>
                      <a:pt x="2537" y="0"/>
                    </a:lnTo>
                    <a:lnTo>
                      <a:pt x="2505" y="1"/>
                    </a:lnTo>
                    <a:lnTo>
                      <a:pt x="2473" y="3"/>
                    </a:lnTo>
                    <a:lnTo>
                      <a:pt x="2441" y="7"/>
                    </a:lnTo>
                    <a:lnTo>
                      <a:pt x="2410" y="13"/>
                    </a:lnTo>
                    <a:lnTo>
                      <a:pt x="2380" y="21"/>
                    </a:lnTo>
                    <a:lnTo>
                      <a:pt x="2350" y="28"/>
                    </a:lnTo>
                    <a:lnTo>
                      <a:pt x="2321" y="38"/>
                    </a:lnTo>
                    <a:lnTo>
                      <a:pt x="2293" y="50"/>
                    </a:lnTo>
                    <a:lnTo>
                      <a:pt x="2266" y="62"/>
                    </a:lnTo>
                    <a:lnTo>
                      <a:pt x="2237" y="76"/>
                    </a:lnTo>
                    <a:lnTo>
                      <a:pt x="2212" y="90"/>
                    </a:lnTo>
                    <a:lnTo>
                      <a:pt x="2186" y="108"/>
                    </a:lnTo>
                    <a:lnTo>
                      <a:pt x="2161" y="125"/>
                    </a:lnTo>
                    <a:lnTo>
                      <a:pt x="2138" y="143"/>
                    </a:lnTo>
                    <a:lnTo>
                      <a:pt x="2115" y="163"/>
                    </a:lnTo>
                    <a:lnTo>
                      <a:pt x="2094" y="184"/>
                    </a:lnTo>
                    <a:lnTo>
                      <a:pt x="2073" y="206"/>
                    </a:lnTo>
                    <a:lnTo>
                      <a:pt x="2054" y="228"/>
                    </a:lnTo>
                    <a:lnTo>
                      <a:pt x="2035" y="252"/>
                    </a:lnTo>
                    <a:lnTo>
                      <a:pt x="2017" y="277"/>
                    </a:lnTo>
                    <a:lnTo>
                      <a:pt x="2001" y="301"/>
                    </a:lnTo>
                    <a:lnTo>
                      <a:pt x="1986" y="328"/>
                    </a:lnTo>
                    <a:lnTo>
                      <a:pt x="1971" y="355"/>
                    </a:lnTo>
                    <a:lnTo>
                      <a:pt x="1959" y="382"/>
                    </a:lnTo>
                    <a:lnTo>
                      <a:pt x="1948" y="412"/>
                    </a:lnTo>
                    <a:lnTo>
                      <a:pt x="1938" y="440"/>
                    </a:lnTo>
                    <a:lnTo>
                      <a:pt x="1930" y="469"/>
                    </a:lnTo>
                    <a:lnTo>
                      <a:pt x="1922" y="500"/>
                    </a:lnTo>
                    <a:lnTo>
                      <a:pt x="1918" y="531"/>
                    </a:lnTo>
                    <a:lnTo>
                      <a:pt x="1914" y="562"/>
                    </a:lnTo>
                    <a:lnTo>
                      <a:pt x="1911" y="594"/>
                    </a:lnTo>
                    <a:lnTo>
                      <a:pt x="1910" y="626"/>
                    </a:lnTo>
                    <a:lnTo>
                      <a:pt x="1911" y="658"/>
                    </a:lnTo>
                    <a:lnTo>
                      <a:pt x="1914" y="690"/>
                    </a:lnTo>
                    <a:lnTo>
                      <a:pt x="1918" y="722"/>
                    </a:lnTo>
                    <a:lnTo>
                      <a:pt x="1922" y="752"/>
                    </a:lnTo>
                    <a:lnTo>
                      <a:pt x="1930" y="783"/>
                    </a:lnTo>
                    <a:lnTo>
                      <a:pt x="1938" y="812"/>
                    </a:lnTo>
                    <a:lnTo>
                      <a:pt x="1948" y="842"/>
                    </a:lnTo>
                    <a:lnTo>
                      <a:pt x="1959" y="870"/>
                    </a:lnTo>
                    <a:lnTo>
                      <a:pt x="1971" y="898"/>
                    </a:lnTo>
                    <a:lnTo>
                      <a:pt x="1986" y="925"/>
                    </a:lnTo>
                    <a:lnTo>
                      <a:pt x="2001" y="951"/>
                    </a:lnTo>
                    <a:lnTo>
                      <a:pt x="2017" y="977"/>
                    </a:lnTo>
                    <a:lnTo>
                      <a:pt x="2035" y="1001"/>
                    </a:lnTo>
                    <a:lnTo>
                      <a:pt x="2054" y="1025"/>
                    </a:lnTo>
                    <a:lnTo>
                      <a:pt x="2073" y="1048"/>
                    </a:lnTo>
                    <a:lnTo>
                      <a:pt x="2094" y="1070"/>
                    </a:lnTo>
                    <a:lnTo>
                      <a:pt x="2115" y="1089"/>
                    </a:lnTo>
                    <a:lnTo>
                      <a:pt x="2138" y="1110"/>
                    </a:lnTo>
                    <a:lnTo>
                      <a:pt x="2161" y="1129"/>
                    </a:lnTo>
                    <a:lnTo>
                      <a:pt x="2186" y="1146"/>
                    </a:lnTo>
                    <a:lnTo>
                      <a:pt x="2212" y="1162"/>
                    </a:lnTo>
                    <a:lnTo>
                      <a:pt x="2237" y="1178"/>
                    </a:lnTo>
                    <a:lnTo>
                      <a:pt x="2266" y="1191"/>
                    </a:lnTo>
                    <a:lnTo>
                      <a:pt x="2293" y="1203"/>
                    </a:lnTo>
                    <a:lnTo>
                      <a:pt x="2321" y="1215"/>
                    </a:lnTo>
                    <a:lnTo>
                      <a:pt x="2350" y="1224"/>
                    </a:lnTo>
                    <a:lnTo>
                      <a:pt x="2380" y="1233"/>
                    </a:lnTo>
                    <a:lnTo>
                      <a:pt x="2410" y="1240"/>
                    </a:lnTo>
                    <a:lnTo>
                      <a:pt x="2441" y="1245"/>
                    </a:lnTo>
                    <a:lnTo>
                      <a:pt x="2473" y="1250"/>
                    </a:lnTo>
                    <a:lnTo>
                      <a:pt x="2505" y="1253"/>
                    </a:lnTo>
                    <a:lnTo>
                      <a:pt x="2537" y="1253"/>
                    </a:lnTo>
                    <a:close/>
                    <a:moveTo>
                      <a:pt x="627" y="1028"/>
                    </a:moveTo>
                    <a:lnTo>
                      <a:pt x="627" y="1028"/>
                    </a:lnTo>
                    <a:lnTo>
                      <a:pt x="595" y="1029"/>
                    </a:lnTo>
                    <a:lnTo>
                      <a:pt x="563" y="1032"/>
                    </a:lnTo>
                    <a:lnTo>
                      <a:pt x="531" y="1036"/>
                    </a:lnTo>
                    <a:lnTo>
                      <a:pt x="501" y="1042"/>
                    </a:lnTo>
                    <a:lnTo>
                      <a:pt x="470" y="1048"/>
                    </a:lnTo>
                    <a:lnTo>
                      <a:pt x="440" y="1056"/>
                    </a:lnTo>
                    <a:lnTo>
                      <a:pt x="411" y="1066"/>
                    </a:lnTo>
                    <a:lnTo>
                      <a:pt x="383" y="1078"/>
                    </a:lnTo>
                    <a:lnTo>
                      <a:pt x="355" y="1091"/>
                    </a:lnTo>
                    <a:lnTo>
                      <a:pt x="328" y="1104"/>
                    </a:lnTo>
                    <a:lnTo>
                      <a:pt x="302" y="1119"/>
                    </a:lnTo>
                    <a:lnTo>
                      <a:pt x="276" y="1136"/>
                    </a:lnTo>
                    <a:lnTo>
                      <a:pt x="252" y="1153"/>
                    </a:lnTo>
                    <a:lnTo>
                      <a:pt x="228" y="1172"/>
                    </a:lnTo>
                    <a:lnTo>
                      <a:pt x="205" y="1191"/>
                    </a:lnTo>
                    <a:lnTo>
                      <a:pt x="183" y="1212"/>
                    </a:lnTo>
                    <a:lnTo>
                      <a:pt x="162" y="1234"/>
                    </a:lnTo>
                    <a:lnTo>
                      <a:pt x="143" y="1256"/>
                    </a:lnTo>
                    <a:lnTo>
                      <a:pt x="124" y="1281"/>
                    </a:lnTo>
                    <a:lnTo>
                      <a:pt x="107" y="1305"/>
                    </a:lnTo>
                    <a:lnTo>
                      <a:pt x="91" y="1330"/>
                    </a:lnTo>
                    <a:lnTo>
                      <a:pt x="75" y="1357"/>
                    </a:lnTo>
                    <a:lnTo>
                      <a:pt x="62" y="1384"/>
                    </a:lnTo>
                    <a:lnTo>
                      <a:pt x="49" y="1411"/>
                    </a:lnTo>
                    <a:lnTo>
                      <a:pt x="38" y="1440"/>
                    </a:lnTo>
                    <a:lnTo>
                      <a:pt x="29" y="1468"/>
                    </a:lnTo>
                    <a:lnTo>
                      <a:pt x="20" y="1499"/>
                    </a:lnTo>
                    <a:lnTo>
                      <a:pt x="13" y="1528"/>
                    </a:lnTo>
                    <a:lnTo>
                      <a:pt x="8" y="1560"/>
                    </a:lnTo>
                    <a:lnTo>
                      <a:pt x="3" y="1591"/>
                    </a:lnTo>
                    <a:lnTo>
                      <a:pt x="0" y="1623"/>
                    </a:lnTo>
                    <a:lnTo>
                      <a:pt x="0" y="1655"/>
                    </a:lnTo>
                    <a:lnTo>
                      <a:pt x="0" y="1688"/>
                    </a:lnTo>
                    <a:lnTo>
                      <a:pt x="3" y="1720"/>
                    </a:lnTo>
                    <a:lnTo>
                      <a:pt x="8" y="1750"/>
                    </a:lnTo>
                    <a:lnTo>
                      <a:pt x="13" y="1782"/>
                    </a:lnTo>
                    <a:lnTo>
                      <a:pt x="20" y="1811"/>
                    </a:lnTo>
                    <a:lnTo>
                      <a:pt x="29" y="1842"/>
                    </a:lnTo>
                    <a:lnTo>
                      <a:pt x="38" y="1870"/>
                    </a:lnTo>
                    <a:lnTo>
                      <a:pt x="49" y="1900"/>
                    </a:lnTo>
                    <a:lnTo>
                      <a:pt x="62" y="1927"/>
                    </a:lnTo>
                    <a:lnTo>
                      <a:pt x="75" y="1954"/>
                    </a:lnTo>
                    <a:lnTo>
                      <a:pt x="91" y="1981"/>
                    </a:lnTo>
                    <a:lnTo>
                      <a:pt x="107" y="2005"/>
                    </a:lnTo>
                    <a:lnTo>
                      <a:pt x="124" y="2030"/>
                    </a:lnTo>
                    <a:lnTo>
                      <a:pt x="143" y="2054"/>
                    </a:lnTo>
                    <a:lnTo>
                      <a:pt x="162" y="2076"/>
                    </a:lnTo>
                    <a:lnTo>
                      <a:pt x="183" y="2098"/>
                    </a:lnTo>
                    <a:lnTo>
                      <a:pt x="205" y="2119"/>
                    </a:lnTo>
                    <a:lnTo>
                      <a:pt x="228" y="2139"/>
                    </a:lnTo>
                    <a:lnTo>
                      <a:pt x="252" y="2157"/>
                    </a:lnTo>
                    <a:lnTo>
                      <a:pt x="276" y="2174"/>
                    </a:lnTo>
                    <a:lnTo>
                      <a:pt x="302" y="2191"/>
                    </a:lnTo>
                    <a:lnTo>
                      <a:pt x="328" y="2206"/>
                    </a:lnTo>
                    <a:lnTo>
                      <a:pt x="355" y="2220"/>
                    </a:lnTo>
                    <a:lnTo>
                      <a:pt x="383" y="2233"/>
                    </a:lnTo>
                    <a:lnTo>
                      <a:pt x="411" y="2244"/>
                    </a:lnTo>
                    <a:lnTo>
                      <a:pt x="440" y="2254"/>
                    </a:lnTo>
                    <a:lnTo>
                      <a:pt x="470" y="2263"/>
                    </a:lnTo>
                    <a:lnTo>
                      <a:pt x="501" y="2269"/>
                    </a:lnTo>
                    <a:lnTo>
                      <a:pt x="531" y="2275"/>
                    </a:lnTo>
                    <a:lnTo>
                      <a:pt x="563" y="2279"/>
                    </a:lnTo>
                    <a:lnTo>
                      <a:pt x="595" y="2281"/>
                    </a:lnTo>
                    <a:lnTo>
                      <a:pt x="627" y="2282"/>
                    </a:lnTo>
                    <a:lnTo>
                      <a:pt x="659" y="2281"/>
                    </a:lnTo>
                    <a:lnTo>
                      <a:pt x="691" y="2279"/>
                    </a:lnTo>
                    <a:lnTo>
                      <a:pt x="722" y="2275"/>
                    </a:lnTo>
                    <a:lnTo>
                      <a:pt x="753" y="2269"/>
                    </a:lnTo>
                    <a:lnTo>
                      <a:pt x="784" y="2263"/>
                    </a:lnTo>
                    <a:lnTo>
                      <a:pt x="813" y="2254"/>
                    </a:lnTo>
                    <a:lnTo>
                      <a:pt x="843" y="2244"/>
                    </a:lnTo>
                    <a:lnTo>
                      <a:pt x="871" y="2233"/>
                    </a:lnTo>
                    <a:lnTo>
                      <a:pt x="898" y="2220"/>
                    </a:lnTo>
                    <a:lnTo>
                      <a:pt x="925" y="2206"/>
                    </a:lnTo>
                    <a:lnTo>
                      <a:pt x="952" y="2191"/>
                    </a:lnTo>
                    <a:lnTo>
                      <a:pt x="977" y="2174"/>
                    </a:lnTo>
                    <a:lnTo>
                      <a:pt x="1002" y="2157"/>
                    </a:lnTo>
                    <a:lnTo>
                      <a:pt x="1025" y="2139"/>
                    </a:lnTo>
                    <a:lnTo>
                      <a:pt x="1047" y="2119"/>
                    </a:lnTo>
                    <a:lnTo>
                      <a:pt x="1069" y="2098"/>
                    </a:lnTo>
                    <a:lnTo>
                      <a:pt x="1090" y="2076"/>
                    </a:lnTo>
                    <a:lnTo>
                      <a:pt x="1110" y="2054"/>
                    </a:lnTo>
                    <a:lnTo>
                      <a:pt x="1128" y="2030"/>
                    </a:lnTo>
                    <a:lnTo>
                      <a:pt x="1147" y="2005"/>
                    </a:lnTo>
                    <a:lnTo>
                      <a:pt x="1162" y="1981"/>
                    </a:lnTo>
                    <a:lnTo>
                      <a:pt x="1177" y="1954"/>
                    </a:lnTo>
                    <a:lnTo>
                      <a:pt x="1191" y="1927"/>
                    </a:lnTo>
                    <a:lnTo>
                      <a:pt x="1204" y="1900"/>
                    </a:lnTo>
                    <a:lnTo>
                      <a:pt x="1215" y="1870"/>
                    </a:lnTo>
                    <a:lnTo>
                      <a:pt x="1225" y="1842"/>
                    </a:lnTo>
                    <a:lnTo>
                      <a:pt x="1234" y="1811"/>
                    </a:lnTo>
                    <a:lnTo>
                      <a:pt x="1240" y="1782"/>
                    </a:lnTo>
                    <a:lnTo>
                      <a:pt x="1246" y="1750"/>
                    </a:lnTo>
                    <a:lnTo>
                      <a:pt x="1249" y="1720"/>
                    </a:lnTo>
                    <a:lnTo>
                      <a:pt x="1252" y="1688"/>
                    </a:lnTo>
                    <a:lnTo>
                      <a:pt x="1253" y="1655"/>
                    </a:lnTo>
                    <a:lnTo>
                      <a:pt x="1252" y="1623"/>
                    </a:lnTo>
                    <a:lnTo>
                      <a:pt x="1249" y="1591"/>
                    </a:lnTo>
                    <a:lnTo>
                      <a:pt x="1246" y="1560"/>
                    </a:lnTo>
                    <a:lnTo>
                      <a:pt x="1240" y="1528"/>
                    </a:lnTo>
                    <a:lnTo>
                      <a:pt x="1234" y="1499"/>
                    </a:lnTo>
                    <a:lnTo>
                      <a:pt x="1225" y="1468"/>
                    </a:lnTo>
                    <a:lnTo>
                      <a:pt x="1215" y="1440"/>
                    </a:lnTo>
                    <a:lnTo>
                      <a:pt x="1204" y="1411"/>
                    </a:lnTo>
                    <a:lnTo>
                      <a:pt x="1191" y="1384"/>
                    </a:lnTo>
                    <a:lnTo>
                      <a:pt x="1177" y="1357"/>
                    </a:lnTo>
                    <a:lnTo>
                      <a:pt x="1162" y="1330"/>
                    </a:lnTo>
                    <a:lnTo>
                      <a:pt x="1147" y="1305"/>
                    </a:lnTo>
                    <a:lnTo>
                      <a:pt x="1128" y="1281"/>
                    </a:lnTo>
                    <a:lnTo>
                      <a:pt x="1110" y="1256"/>
                    </a:lnTo>
                    <a:lnTo>
                      <a:pt x="1090" y="1234"/>
                    </a:lnTo>
                    <a:lnTo>
                      <a:pt x="1069" y="1212"/>
                    </a:lnTo>
                    <a:lnTo>
                      <a:pt x="1047" y="1191"/>
                    </a:lnTo>
                    <a:lnTo>
                      <a:pt x="1025" y="1172"/>
                    </a:lnTo>
                    <a:lnTo>
                      <a:pt x="1002" y="1153"/>
                    </a:lnTo>
                    <a:lnTo>
                      <a:pt x="977" y="1136"/>
                    </a:lnTo>
                    <a:lnTo>
                      <a:pt x="952" y="1119"/>
                    </a:lnTo>
                    <a:lnTo>
                      <a:pt x="925" y="1104"/>
                    </a:lnTo>
                    <a:lnTo>
                      <a:pt x="898" y="1091"/>
                    </a:lnTo>
                    <a:lnTo>
                      <a:pt x="871" y="1078"/>
                    </a:lnTo>
                    <a:lnTo>
                      <a:pt x="843" y="1066"/>
                    </a:lnTo>
                    <a:lnTo>
                      <a:pt x="813" y="1056"/>
                    </a:lnTo>
                    <a:lnTo>
                      <a:pt x="784" y="1048"/>
                    </a:lnTo>
                    <a:lnTo>
                      <a:pt x="753" y="1042"/>
                    </a:lnTo>
                    <a:lnTo>
                      <a:pt x="722" y="1036"/>
                    </a:lnTo>
                    <a:lnTo>
                      <a:pt x="691" y="1032"/>
                    </a:lnTo>
                    <a:lnTo>
                      <a:pt x="659" y="1029"/>
                    </a:lnTo>
                    <a:lnTo>
                      <a:pt x="627" y="1028"/>
                    </a:lnTo>
                    <a:close/>
                    <a:moveTo>
                      <a:pt x="2537" y="1824"/>
                    </a:moveTo>
                    <a:lnTo>
                      <a:pt x="2537" y="1824"/>
                    </a:lnTo>
                    <a:lnTo>
                      <a:pt x="2500" y="1824"/>
                    </a:lnTo>
                    <a:lnTo>
                      <a:pt x="2462" y="1825"/>
                    </a:lnTo>
                    <a:lnTo>
                      <a:pt x="2425" y="1827"/>
                    </a:lnTo>
                    <a:lnTo>
                      <a:pt x="2388" y="1831"/>
                    </a:lnTo>
                    <a:lnTo>
                      <a:pt x="2353" y="1835"/>
                    </a:lnTo>
                    <a:lnTo>
                      <a:pt x="2316" y="1840"/>
                    </a:lnTo>
                    <a:lnTo>
                      <a:pt x="2280" y="1846"/>
                    </a:lnTo>
                    <a:lnTo>
                      <a:pt x="2245" y="1853"/>
                    </a:lnTo>
                    <a:lnTo>
                      <a:pt x="2209" y="1861"/>
                    </a:lnTo>
                    <a:lnTo>
                      <a:pt x="2175" y="1869"/>
                    </a:lnTo>
                    <a:lnTo>
                      <a:pt x="2141" y="1878"/>
                    </a:lnTo>
                    <a:lnTo>
                      <a:pt x="2106" y="1889"/>
                    </a:lnTo>
                    <a:lnTo>
                      <a:pt x="2072" y="1900"/>
                    </a:lnTo>
                    <a:lnTo>
                      <a:pt x="2039" y="1911"/>
                    </a:lnTo>
                    <a:lnTo>
                      <a:pt x="2006" y="1923"/>
                    </a:lnTo>
                    <a:lnTo>
                      <a:pt x="1973" y="1937"/>
                    </a:lnTo>
                    <a:lnTo>
                      <a:pt x="1941" y="1951"/>
                    </a:lnTo>
                    <a:lnTo>
                      <a:pt x="1909" y="1966"/>
                    </a:lnTo>
                    <a:lnTo>
                      <a:pt x="1877" y="1982"/>
                    </a:lnTo>
                    <a:lnTo>
                      <a:pt x="1846" y="1998"/>
                    </a:lnTo>
                    <a:lnTo>
                      <a:pt x="1816" y="2015"/>
                    </a:lnTo>
                    <a:lnTo>
                      <a:pt x="1785" y="2033"/>
                    </a:lnTo>
                    <a:lnTo>
                      <a:pt x="1756" y="2052"/>
                    </a:lnTo>
                    <a:lnTo>
                      <a:pt x="1728" y="2070"/>
                    </a:lnTo>
                    <a:lnTo>
                      <a:pt x="1698" y="2090"/>
                    </a:lnTo>
                    <a:lnTo>
                      <a:pt x="1670" y="2111"/>
                    </a:lnTo>
                    <a:lnTo>
                      <a:pt x="1643" y="2131"/>
                    </a:lnTo>
                    <a:lnTo>
                      <a:pt x="1616" y="2153"/>
                    </a:lnTo>
                    <a:lnTo>
                      <a:pt x="1589" y="2177"/>
                    </a:lnTo>
                    <a:lnTo>
                      <a:pt x="1563" y="2199"/>
                    </a:lnTo>
                    <a:lnTo>
                      <a:pt x="1538" y="2223"/>
                    </a:lnTo>
                    <a:lnTo>
                      <a:pt x="1513" y="2248"/>
                    </a:lnTo>
                    <a:lnTo>
                      <a:pt x="1488" y="2272"/>
                    </a:lnTo>
                    <a:lnTo>
                      <a:pt x="1465" y="2298"/>
                    </a:lnTo>
                    <a:lnTo>
                      <a:pt x="1442" y="2324"/>
                    </a:lnTo>
                    <a:lnTo>
                      <a:pt x="1419" y="2350"/>
                    </a:lnTo>
                    <a:lnTo>
                      <a:pt x="1398" y="2378"/>
                    </a:lnTo>
                    <a:lnTo>
                      <a:pt x="1376" y="2405"/>
                    </a:lnTo>
                    <a:lnTo>
                      <a:pt x="1356" y="2433"/>
                    </a:lnTo>
                    <a:lnTo>
                      <a:pt x="1335" y="2461"/>
                    </a:lnTo>
                    <a:lnTo>
                      <a:pt x="1317" y="2491"/>
                    </a:lnTo>
                    <a:lnTo>
                      <a:pt x="1298" y="2520"/>
                    </a:lnTo>
                    <a:lnTo>
                      <a:pt x="1280" y="2551"/>
                    </a:lnTo>
                    <a:lnTo>
                      <a:pt x="1263" y="2581"/>
                    </a:lnTo>
                    <a:lnTo>
                      <a:pt x="1247" y="2612"/>
                    </a:lnTo>
                    <a:lnTo>
                      <a:pt x="1231" y="2644"/>
                    </a:lnTo>
                    <a:lnTo>
                      <a:pt x="1216" y="2676"/>
                    </a:lnTo>
                    <a:lnTo>
                      <a:pt x="1202" y="2708"/>
                    </a:lnTo>
                    <a:lnTo>
                      <a:pt x="1189" y="2741"/>
                    </a:lnTo>
                    <a:lnTo>
                      <a:pt x="1176" y="2774"/>
                    </a:lnTo>
                    <a:lnTo>
                      <a:pt x="1165" y="2807"/>
                    </a:lnTo>
                    <a:lnTo>
                      <a:pt x="1154" y="2841"/>
                    </a:lnTo>
                    <a:lnTo>
                      <a:pt x="1143" y="2875"/>
                    </a:lnTo>
                    <a:lnTo>
                      <a:pt x="1134" y="2910"/>
                    </a:lnTo>
                    <a:lnTo>
                      <a:pt x="1126" y="2944"/>
                    </a:lnTo>
                    <a:lnTo>
                      <a:pt x="1118" y="2980"/>
                    </a:lnTo>
                    <a:lnTo>
                      <a:pt x="1111" y="3015"/>
                    </a:lnTo>
                    <a:lnTo>
                      <a:pt x="1105" y="3051"/>
                    </a:lnTo>
                    <a:lnTo>
                      <a:pt x="1100" y="3088"/>
                    </a:lnTo>
                    <a:lnTo>
                      <a:pt x="1096" y="3123"/>
                    </a:lnTo>
                    <a:lnTo>
                      <a:pt x="1093" y="3160"/>
                    </a:lnTo>
                    <a:lnTo>
                      <a:pt x="1090" y="3197"/>
                    </a:lnTo>
                    <a:lnTo>
                      <a:pt x="1089" y="3235"/>
                    </a:lnTo>
                    <a:lnTo>
                      <a:pt x="1089" y="3271"/>
                    </a:lnTo>
                    <a:lnTo>
                      <a:pt x="1089" y="3309"/>
                    </a:lnTo>
                    <a:lnTo>
                      <a:pt x="1090" y="3346"/>
                    </a:lnTo>
                    <a:lnTo>
                      <a:pt x="1093" y="3383"/>
                    </a:lnTo>
                    <a:lnTo>
                      <a:pt x="1096" y="3420"/>
                    </a:lnTo>
                    <a:lnTo>
                      <a:pt x="1100" y="3457"/>
                    </a:lnTo>
                    <a:lnTo>
                      <a:pt x="1105" y="3492"/>
                    </a:lnTo>
                    <a:lnTo>
                      <a:pt x="1111" y="3528"/>
                    </a:lnTo>
                    <a:lnTo>
                      <a:pt x="1118" y="3563"/>
                    </a:lnTo>
                    <a:lnTo>
                      <a:pt x="1126" y="3599"/>
                    </a:lnTo>
                    <a:lnTo>
                      <a:pt x="1134" y="3633"/>
                    </a:lnTo>
                    <a:lnTo>
                      <a:pt x="1143" y="3669"/>
                    </a:lnTo>
                    <a:lnTo>
                      <a:pt x="1154" y="3702"/>
                    </a:lnTo>
                    <a:lnTo>
                      <a:pt x="1165" y="3736"/>
                    </a:lnTo>
                    <a:lnTo>
                      <a:pt x="1176" y="3769"/>
                    </a:lnTo>
                    <a:lnTo>
                      <a:pt x="1189" y="3802"/>
                    </a:lnTo>
                    <a:lnTo>
                      <a:pt x="1202" y="3835"/>
                    </a:lnTo>
                    <a:lnTo>
                      <a:pt x="1216" y="3867"/>
                    </a:lnTo>
                    <a:lnTo>
                      <a:pt x="1231" y="3899"/>
                    </a:lnTo>
                    <a:lnTo>
                      <a:pt x="1247" y="3931"/>
                    </a:lnTo>
                    <a:lnTo>
                      <a:pt x="1263" y="3962"/>
                    </a:lnTo>
                    <a:lnTo>
                      <a:pt x="1280" y="3992"/>
                    </a:lnTo>
                    <a:lnTo>
                      <a:pt x="1298" y="4023"/>
                    </a:lnTo>
                    <a:lnTo>
                      <a:pt x="1317" y="4052"/>
                    </a:lnTo>
                    <a:lnTo>
                      <a:pt x="1335" y="4082"/>
                    </a:lnTo>
                    <a:lnTo>
                      <a:pt x="1356" y="4110"/>
                    </a:lnTo>
                    <a:lnTo>
                      <a:pt x="1376" y="4138"/>
                    </a:lnTo>
                    <a:lnTo>
                      <a:pt x="1398" y="4166"/>
                    </a:lnTo>
                    <a:lnTo>
                      <a:pt x="1419" y="4193"/>
                    </a:lnTo>
                    <a:lnTo>
                      <a:pt x="1442" y="4219"/>
                    </a:lnTo>
                    <a:lnTo>
                      <a:pt x="1465" y="4245"/>
                    </a:lnTo>
                    <a:lnTo>
                      <a:pt x="1488" y="4270"/>
                    </a:lnTo>
                    <a:lnTo>
                      <a:pt x="1513" y="4296"/>
                    </a:lnTo>
                    <a:lnTo>
                      <a:pt x="1538" y="4319"/>
                    </a:lnTo>
                    <a:lnTo>
                      <a:pt x="1563" y="4344"/>
                    </a:lnTo>
                    <a:lnTo>
                      <a:pt x="1589" y="4366"/>
                    </a:lnTo>
                    <a:lnTo>
                      <a:pt x="1616" y="4389"/>
                    </a:lnTo>
                    <a:lnTo>
                      <a:pt x="1643" y="4411"/>
                    </a:lnTo>
                    <a:lnTo>
                      <a:pt x="1670" y="4432"/>
                    </a:lnTo>
                    <a:lnTo>
                      <a:pt x="1698" y="4453"/>
                    </a:lnTo>
                    <a:lnTo>
                      <a:pt x="1728" y="4473"/>
                    </a:lnTo>
                    <a:lnTo>
                      <a:pt x="1756" y="4491"/>
                    </a:lnTo>
                    <a:lnTo>
                      <a:pt x="1785" y="4511"/>
                    </a:lnTo>
                    <a:lnTo>
                      <a:pt x="1816" y="4528"/>
                    </a:lnTo>
                    <a:lnTo>
                      <a:pt x="1846" y="4545"/>
                    </a:lnTo>
                    <a:lnTo>
                      <a:pt x="1877" y="4561"/>
                    </a:lnTo>
                    <a:lnTo>
                      <a:pt x="1909" y="4577"/>
                    </a:lnTo>
                    <a:lnTo>
                      <a:pt x="1941" y="4592"/>
                    </a:lnTo>
                    <a:lnTo>
                      <a:pt x="1973" y="4606"/>
                    </a:lnTo>
                    <a:lnTo>
                      <a:pt x="2006" y="4620"/>
                    </a:lnTo>
                    <a:lnTo>
                      <a:pt x="2039" y="4632"/>
                    </a:lnTo>
                    <a:lnTo>
                      <a:pt x="2072" y="4643"/>
                    </a:lnTo>
                    <a:lnTo>
                      <a:pt x="2106" y="4654"/>
                    </a:lnTo>
                    <a:lnTo>
                      <a:pt x="2141" y="4665"/>
                    </a:lnTo>
                    <a:lnTo>
                      <a:pt x="2175" y="4674"/>
                    </a:lnTo>
                    <a:lnTo>
                      <a:pt x="2209" y="4682"/>
                    </a:lnTo>
                    <a:lnTo>
                      <a:pt x="2245" y="4691"/>
                    </a:lnTo>
                    <a:lnTo>
                      <a:pt x="2280" y="4697"/>
                    </a:lnTo>
                    <a:lnTo>
                      <a:pt x="2316" y="4703"/>
                    </a:lnTo>
                    <a:lnTo>
                      <a:pt x="2353" y="4708"/>
                    </a:lnTo>
                    <a:lnTo>
                      <a:pt x="2388" y="4712"/>
                    </a:lnTo>
                    <a:lnTo>
                      <a:pt x="2425" y="4715"/>
                    </a:lnTo>
                    <a:lnTo>
                      <a:pt x="2462" y="4718"/>
                    </a:lnTo>
                    <a:lnTo>
                      <a:pt x="2500" y="4719"/>
                    </a:lnTo>
                    <a:lnTo>
                      <a:pt x="2537" y="4720"/>
                    </a:lnTo>
                    <a:lnTo>
                      <a:pt x="2575" y="4719"/>
                    </a:lnTo>
                    <a:lnTo>
                      <a:pt x="2611" y="4718"/>
                    </a:lnTo>
                    <a:lnTo>
                      <a:pt x="2648" y="4715"/>
                    </a:lnTo>
                    <a:lnTo>
                      <a:pt x="2685" y="4712"/>
                    </a:lnTo>
                    <a:lnTo>
                      <a:pt x="2722" y="4708"/>
                    </a:lnTo>
                    <a:lnTo>
                      <a:pt x="2757" y="4703"/>
                    </a:lnTo>
                    <a:lnTo>
                      <a:pt x="2793" y="4697"/>
                    </a:lnTo>
                    <a:lnTo>
                      <a:pt x="2828" y="4691"/>
                    </a:lnTo>
                    <a:lnTo>
                      <a:pt x="2864" y="4682"/>
                    </a:lnTo>
                    <a:lnTo>
                      <a:pt x="2899" y="4674"/>
                    </a:lnTo>
                    <a:lnTo>
                      <a:pt x="2934" y="4665"/>
                    </a:lnTo>
                    <a:lnTo>
                      <a:pt x="2968" y="4654"/>
                    </a:lnTo>
                    <a:lnTo>
                      <a:pt x="3001" y="4643"/>
                    </a:lnTo>
                    <a:lnTo>
                      <a:pt x="3034" y="4632"/>
                    </a:lnTo>
                    <a:lnTo>
                      <a:pt x="3067" y="4620"/>
                    </a:lnTo>
                    <a:lnTo>
                      <a:pt x="3100" y="4606"/>
                    </a:lnTo>
                    <a:lnTo>
                      <a:pt x="3132" y="4592"/>
                    </a:lnTo>
                    <a:lnTo>
                      <a:pt x="3164" y="4577"/>
                    </a:lnTo>
                    <a:lnTo>
                      <a:pt x="3196" y="4561"/>
                    </a:lnTo>
                    <a:lnTo>
                      <a:pt x="3227" y="4545"/>
                    </a:lnTo>
                    <a:lnTo>
                      <a:pt x="3257" y="4528"/>
                    </a:lnTo>
                    <a:lnTo>
                      <a:pt x="3288" y="4511"/>
                    </a:lnTo>
                    <a:lnTo>
                      <a:pt x="3317" y="4491"/>
                    </a:lnTo>
                    <a:lnTo>
                      <a:pt x="3347" y="4473"/>
                    </a:lnTo>
                    <a:lnTo>
                      <a:pt x="3375" y="4453"/>
                    </a:lnTo>
                    <a:lnTo>
                      <a:pt x="3403" y="4432"/>
                    </a:lnTo>
                    <a:lnTo>
                      <a:pt x="3431" y="4411"/>
                    </a:lnTo>
                    <a:lnTo>
                      <a:pt x="3458" y="4389"/>
                    </a:lnTo>
                    <a:lnTo>
                      <a:pt x="3484" y="4366"/>
                    </a:lnTo>
                    <a:lnTo>
                      <a:pt x="3511" y="4344"/>
                    </a:lnTo>
                    <a:lnTo>
                      <a:pt x="3536" y="4319"/>
                    </a:lnTo>
                    <a:lnTo>
                      <a:pt x="3561" y="4296"/>
                    </a:lnTo>
                    <a:lnTo>
                      <a:pt x="3585" y="4270"/>
                    </a:lnTo>
                    <a:lnTo>
                      <a:pt x="3609" y="4245"/>
                    </a:lnTo>
                    <a:lnTo>
                      <a:pt x="3632" y="4219"/>
                    </a:lnTo>
                    <a:lnTo>
                      <a:pt x="3654" y="4193"/>
                    </a:lnTo>
                    <a:lnTo>
                      <a:pt x="3677" y="4166"/>
                    </a:lnTo>
                    <a:lnTo>
                      <a:pt x="3697" y="4138"/>
                    </a:lnTo>
                    <a:lnTo>
                      <a:pt x="3718" y="4110"/>
                    </a:lnTo>
                    <a:lnTo>
                      <a:pt x="3738" y="4082"/>
                    </a:lnTo>
                    <a:lnTo>
                      <a:pt x="3757" y="4052"/>
                    </a:lnTo>
                    <a:lnTo>
                      <a:pt x="3776" y="4023"/>
                    </a:lnTo>
                    <a:lnTo>
                      <a:pt x="3793" y="3992"/>
                    </a:lnTo>
                    <a:lnTo>
                      <a:pt x="3810" y="3962"/>
                    </a:lnTo>
                    <a:lnTo>
                      <a:pt x="3826" y="3931"/>
                    </a:lnTo>
                    <a:lnTo>
                      <a:pt x="3842" y="3899"/>
                    </a:lnTo>
                    <a:lnTo>
                      <a:pt x="3857" y="3867"/>
                    </a:lnTo>
                    <a:lnTo>
                      <a:pt x="3871" y="3835"/>
                    </a:lnTo>
                    <a:lnTo>
                      <a:pt x="3885" y="3802"/>
                    </a:lnTo>
                    <a:lnTo>
                      <a:pt x="3897" y="3769"/>
                    </a:lnTo>
                    <a:lnTo>
                      <a:pt x="3909" y="3736"/>
                    </a:lnTo>
                    <a:lnTo>
                      <a:pt x="3920" y="3702"/>
                    </a:lnTo>
                    <a:lnTo>
                      <a:pt x="3930" y="3669"/>
                    </a:lnTo>
                    <a:lnTo>
                      <a:pt x="3940" y="3633"/>
                    </a:lnTo>
                    <a:lnTo>
                      <a:pt x="3947" y="3599"/>
                    </a:lnTo>
                    <a:lnTo>
                      <a:pt x="3956" y="3563"/>
                    </a:lnTo>
                    <a:lnTo>
                      <a:pt x="3962" y="3528"/>
                    </a:lnTo>
                    <a:lnTo>
                      <a:pt x="3968" y="3492"/>
                    </a:lnTo>
                    <a:lnTo>
                      <a:pt x="3973" y="3457"/>
                    </a:lnTo>
                    <a:lnTo>
                      <a:pt x="3978" y="3420"/>
                    </a:lnTo>
                    <a:lnTo>
                      <a:pt x="3981" y="3383"/>
                    </a:lnTo>
                    <a:lnTo>
                      <a:pt x="3983" y="3346"/>
                    </a:lnTo>
                    <a:lnTo>
                      <a:pt x="3984" y="3309"/>
                    </a:lnTo>
                    <a:lnTo>
                      <a:pt x="3985" y="3271"/>
                    </a:lnTo>
                    <a:lnTo>
                      <a:pt x="3984" y="3235"/>
                    </a:lnTo>
                    <a:lnTo>
                      <a:pt x="3983" y="3197"/>
                    </a:lnTo>
                    <a:lnTo>
                      <a:pt x="3981" y="3160"/>
                    </a:lnTo>
                    <a:lnTo>
                      <a:pt x="3978" y="3123"/>
                    </a:lnTo>
                    <a:lnTo>
                      <a:pt x="3973" y="3088"/>
                    </a:lnTo>
                    <a:lnTo>
                      <a:pt x="3968" y="3051"/>
                    </a:lnTo>
                    <a:lnTo>
                      <a:pt x="3962" y="3015"/>
                    </a:lnTo>
                    <a:lnTo>
                      <a:pt x="3956" y="2980"/>
                    </a:lnTo>
                    <a:lnTo>
                      <a:pt x="3947" y="2944"/>
                    </a:lnTo>
                    <a:lnTo>
                      <a:pt x="3940" y="2910"/>
                    </a:lnTo>
                    <a:lnTo>
                      <a:pt x="3930" y="2875"/>
                    </a:lnTo>
                    <a:lnTo>
                      <a:pt x="3920" y="2841"/>
                    </a:lnTo>
                    <a:lnTo>
                      <a:pt x="3909" y="2807"/>
                    </a:lnTo>
                    <a:lnTo>
                      <a:pt x="3897" y="2774"/>
                    </a:lnTo>
                    <a:lnTo>
                      <a:pt x="3885" y="2741"/>
                    </a:lnTo>
                    <a:lnTo>
                      <a:pt x="3871" y="2708"/>
                    </a:lnTo>
                    <a:lnTo>
                      <a:pt x="3857" y="2676"/>
                    </a:lnTo>
                    <a:lnTo>
                      <a:pt x="3842" y="2644"/>
                    </a:lnTo>
                    <a:lnTo>
                      <a:pt x="3826" y="2612"/>
                    </a:lnTo>
                    <a:lnTo>
                      <a:pt x="3810" y="2581"/>
                    </a:lnTo>
                    <a:lnTo>
                      <a:pt x="3793" y="2551"/>
                    </a:lnTo>
                    <a:lnTo>
                      <a:pt x="3776" y="2520"/>
                    </a:lnTo>
                    <a:lnTo>
                      <a:pt x="3757" y="2491"/>
                    </a:lnTo>
                    <a:lnTo>
                      <a:pt x="3738" y="2461"/>
                    </a:lnTo>
                    <a:lnTo>
                      <a:pt x="3718" y="2433"/>
                    </a:lnTo>
                    <a:lnTo>
                      <a:pt x="3697" y="2405"/>
                    </a:lnTo>
                    <a:lnTo>
                      <a:pt x="3677" y="2378"/>
                    </a:lnTo>
                    <a:lnTo>
                      <a:pt x="3654" y="2350"/>
                    </a:lnTo>
                    <a:lnTo>
                      <a:pt x="3632" y="2324"/>
                    </a:lnTo>
                    <a:lnTo>
                      <a:pt x="3609" y="2298"/>
                    </a:lnTo>
                    <a:lnTo>
                      <a:pt x="3585" y="2272"/>
                    </a:lnTo>
                    <a:lnTo>
                      <a:pt x="3561" y="2248"/>
                    </a:lnTo>
                    <a:lnTo>
                      <a:pt x="3536" y="2223"/>
                    </a:lnTo>
                    <a:lnTo>
                      <a:pt x="3511" y="2199"/>
                    </a:lnTo>
                    <a:lnTo>
                      <a:pt x="3484" y="2177"/>
                    </a:lnTo>
                    <a:lnTo>
                      <a:pt x="3458" y="2153"/>
                    </a:lnTo>
                    <a:lnTo>
                      <a:pt x="3431" y="2131"/>
                    </a:lnTo>
                    <a:lnTo>
                      <a:pt x="3403" y="2111"/>
                    </a:lnTo>
                    <a:lnTo>
                      <a:pt x="3375" y="2090"/>
                    </a:lnTo>
                    <a:lnTo>
                      <a:pt x="3347" y="2070"/>
                    </a:lnTo>
                    <a:lnTo>
                      <a:pt x="3317" y="2052"/>
                    </a:lnTo>
                    <a:lnTo>
                      <a:pt x="3288" y="2033"/>
                    </a:lnTo>
                    <a:lnTo>
                      <a:pt x="3257" y="2015"/>
                    </a:lnTo>
                    <a:lnTo>
                      <a:pt x="3227" y="1998"/>
                    </a:lnTo>
                    <a:lnTo>
                      <a:pt x="3196" y="1982"/>
                    </a:lnTo>
                    <a:lnTo>
                      <a:pt x="3164" y="1966"/>
                    </a:lnTo>
                    <a:lnTo>
                      <a:pt x="3132" y="1951"/>
                    </a:lnTo>
                    <a:lnTo>
                      <a:pt x="3100" y="1937"/>
                    </a:lnTo>
                    <a:lnTo>
                      <a:pt x="3067" y="1923"/>
                    </a:lnTo>
                    <a:lnTo>
                      <a:pt x="3034" y="1911"/>
                    </a:lnTo>
                    <a:lnTo>
                      <a:pt x="3001" y="1900"/>
                    </a:lnTo>
                    <a:lnTo>
                      <a:pt x="2968" y="1889"/>
                    </a:lnTo>
                    <a:lnTo>
                      <a:pt x="2934" y="1878"/>
                    </a:lnTo>
                    <a:lnTo>
                      <a:pt x="2899" y="1869"/>
                    </a:lnTo>
                    <a:lnTo>
                      <a:pt x="2864" y="1861"/>
                    </a:lnTo>
                    <a:lnTo>
                      <a:pt x="2828" y="1853"/>
                    </a:lnTo>
                    <a:lnTo>
                      <a:pt x="2793" y="1846"/>
                    </a:lnTo>
                    <a:lnTo>
                      <a:pt x="2757" y="1840"/>
                    </a:lnTo>
                    <a:lnTo>
                      <a:pt x="2722" y="1835"/>
                    </a:lnTo>
                    <a:lnTo>
                      <a:pt x="2685" y="1831"/>
                    </a:lnTo>
                    <a:lnTo>
                      <a:pt x="2648" y="1827"/>
                    </a:lnTo>
                    <a:lnTo>
                      <a:pt x="2611" y="1825"/>
                    </a:lnTo>
                    <a:lnTo>
                      <a:pt x="2575" y="1824"/>
                    </a:lnTo>
                    <a:lnTo>
                      <a:pt x="2537" y="1824"/>
                    </a:lnTo>
                    <a:close/>
                    <a:moveTo>
                      <a:pt x="4448" y="1028"/>
                    </a:moveTo>
                    <a:lnTo>
                      <a:pt x="4448" y="1028"/>
                    </a:lnTo>
                    <a:lnTo>
                      <a:pt x="4414" y="1029"/>
                    </a:lnTo>
                    <a:lnTo>
                      <a:pt x="4383" y="1032"/>
                    </a:lnTo>
                    <a:lnTo>
                      <a:pt x="4352" y="1036"/>
                    </a:lnTo>
                    <a:lnTo>
                      <a:pt x="4321" y="1042"/>
                    </a:lnTo>
                    <a:lnTo>
                      <a:pt x="4291" y="1048"/>
                    </a:lnTo>
                    <a:lnTo>
                      <a:pt x="4261" y="1056"/>
                    </a:lnTo>
                    <a:lnTo>
                      <a:pt x="4232" y="1066"/>
                    </a:lnTo>
                    <a:lnTo>
                      <a:pt x="4204" y="1078"/>
                    </a:lnTo>
                    <a:lnTo>
                      <a:pt x="4175" y="1091"/>
                    </a:lnTo>
                    <a:lnTo>
                      <a:pt x="4148" y="1104"/>
                    </a:lnTo>
                    <a:lnTo>
                      <a:pt x="4123" y="1119"/>
                    </a:lnTo>
                    <a:lnTo>
                      <a:pt x="4097" y="1136"/>
                    </a:lnTo>
                    <a:lnTo>
                      <a:pt x="4072" y="1153"/>
                    </a:lnTo>
                    <a:lnTo>
                      <a:pt x="4049" y="1172"/>
                    </a:lnTo>
                    <a:lnTo>
                      <a:pt x="4026" y="1191"/>
                    </a:lnTo>
                    <a:lnTo>
                      <a:pt x="4004" y="1212"/>
                    </a:lnTo>
                    <a:lnTo>
                      <a:pt x="3983" y="1234"/>
                    </a:lnTo>
                    <a:lnTo>
                      <a:pt x="3963" y="1256"/>
                    </a:lnTo>
                    <a:lnTo>
                      <a:pt x="3945" y="1281"/>
                    </a:lnTo>
                    <a:lnTo>
                      <a:pt x="3928" y="1305"/>
                    </a:lnTo>
                    <a:lnTo>
                      <a:pt x="3912" y="1330"/>
                    </a:lnTo>
                    <a:lnTo>
                      <a:pt x="3896" y="1357"/>
                    </a:lnTo>
                    <a:lnTo>
                      <a:pt x="3882" y="1384"/>
                    </a:lnTo>
                    <a:lnTo>
                      <a:pt x="3870" y="1411"/>
                    </a:lnTo>
                    <a:lnTo>
                      <a:pt x="3859" y="1440"/>
                    </a:lnTo>
                    <a:lnTo>
                      <a:pt x="3849" y="1468"/>
                    </a:lnTo>
                    <a:lnTo>
                      <a:pt x="3841" y="1499"/>
                    </a:lnTo>
                    <a:lnTo>
                      <a:pt x="3833" y="1528"/>
                    </a:lnTo>
                    <a:lnTo>
                      <a:pt x="3829" y="1560"/>
                    </a:lnTo>
                    <a:lnTo>
                      <a:pt x="3824" y="1591"/>
                    </a:lnTo>
                    <a:lnTo>
                      <a:pt x="3821" y="1623"/>
                    </a:lnTo>
                    <a:lnTo>
                      <a:pt x="3821" y="1655"/>
                    </a:lnTo>
                    <a:lnTo>
                      <a:pt x="3821" y="1688"/>
                    </a:lnTo>
                    <a:lnTo>
                      <a:pt x="3824" y="1720"/>
                    </a:lnTo>
                    <a:lnTo>
                      <a:pt x="3829" y="1750"/>
                    </a:lnTo>
                    <a:lnTo>
                      <a:pt x="3833" y="1782"/>
                    </a:lnTo>
                    <a:lnTo>
                      <a:pt x="3841" y="1811"/>
                    </a:lnTo>
                    <a:lnTo>
                      <a:pt x="3849" y="1842"/>
                    </a:lnTo>
                    <a:lnTo>
                      <a:pt x="3859" y="1870"/>
                    </a:lnTo>
                    <a:lnTo>
                      <a:pt x="3870" y="1900"/>
                    </a:lnTo>
                    <a:lnTo>
                      <a:pt x="3882" y="1927"/>
                    </a:lnTo>
                    <a:lnTo>
                      <a:pt x="3896" y="1954"/>
                    </a:lnTo>
                    <a:lnTo>
                      <a:pt x="3912" y="1981"/>
                    </a:lnTo>
                    <a:lnTo>
                      <a:pt x="3928" y="2005"/>
                    </a:lnTo>
                    <a:lnTo>
                      <a:pt x="3945" y="2030"/>
                    </a:lnTo>
                    <a:lnTo>
                      <a:pt x="3963" y="2054"/>
                    </a:lnTo>
                    <a:lnTo>
                      <a:pt x="3983" y="2076"/>
                    </a:lnTo>
                    <a:lnTo>
                      <a:pt x="4004" y="2098"/>
                    </a:lnTo>
                    <a:lnTo>
                      <a:pt x="4026" y="2119"/>
                    </a:lnTo>
                    <a:lnTo>
                      <a:pt x="4049" y="2139"/>
                    </a:lnTo>
                    <a:lnTo>
                      <a:pt x="4072" y="2157"/>
                    </a:lnTo>
                    <a:lnTo>
                      <a:pt x="4097" y="2174"/>
                    </a:lnTo>
                    <a:lnTo>
                      <a:pt x="4123" y="2191"/>
                    </a:lnTo>
                    <a:lnTo>
                      <a:pt x="4148" y="2206"/>
                    </a:lnTo>
                    <a:lnTo>
                      <a:pt x="4175" y="2220"/>
                    </a:lnTo>
                    <a:lnTo>
                      <a:pt x="4204" y="2233"/>
                    </a:lnTo>
                    <a:lnTo>
                      <a:pt x="4232" y="2244"/>
                    </a:lnTo>
                    <a:lnTo>
                      <a:pt x="4261" y="2254"/>
                    </a:lnTo>
                    <a:lnTo>
                      <a:pt x="4291" y="2263"/>
                    </a:lnTo>
                    <a:lnTo>
                      <a:pt x="4321" y="2269"/>
                    </a:lnTo>
                    <a:lnTo>
                      <a:pt x="4352" y="2275"/>
                    </a:lnTo>
                    <a:lnTo>
                      <a:pt x="4383" y="2279"/>
                    </a:lnTo>
                    <a:lnTo>
                      <a:pt x="4414" y="2281"/>
                    </a:lnTo>
                    <a:lnTo>
                      <a:pt x="4448" y="2282"/>
                    </a:lnTo>
                    <a:lnTo>
                      <a:pt x="4479" y="2281"/>
                    </a:lnTo>
                    <a:lnTo>
                      <a:pt x="4511" y="2279"/>
                    </a:lnTo>
                    <a:lnTo>
                      <a:pt x="4542" y="2275"/>
                    </a:lnTo>
                    <a:lnTo>
                      <a:pt x="4574" y="2269"/>
                    </a:lnTo>
                    <a:lnTo>
                      <a:pt x="4603" y="2263"/>
                    </a:lnTo>
                    <a:lnTo>
                      <a:pt x="4634" y="2254"/>
                    </a:lnTo>
                    <a:lnTo>
                      <a:pt x="4662" y="2244"/>
                    </a:lnTo>
                    <a:lnTo>
                      <a:pt x="4691" y="2233"/>
                    </a:lnTo>
                    <a:lnTo>
                      <a:pt x="4718" y="2220"/>
                    </a:lnTo>
                    <a:lnTo>
                      <a:pt x="4745" y="2206"/>
                    </a:lnTo>
                    <a:lnTo>
                      <a:pt x="4772" y="2191"/>
                    </a:lnTo>
                    <a:lnTo>
                      <a:pt x="4797" y="2174"/>
                    </a:lnTo>
                    <a:lnTo>
                      <a:pt x="4821" y="2157"/>
                    </a:lnTo>
                    <a:lnTo>
                      <a:pt x="4846" y="2139"/>
                    </a:lnTo>
                    <a:lnTo>
                      <a:pt x="4868" y="2119"/>
                    </a:lnTo>
                    <a:lnTo>
                      <a:pt x="4890" y="2098"/>
                    </a:lnTo>
                    <a:lnTo>
                      <a:pt x="4911" y="2076"/>
                    </a:lnTo>
                    <a:lnTo>
                      <a:pt x="4930" y="2054"/>
                    </a:lnTo>
                    <a:lnTo>
                      <a:pt x="4949" y="2030"/>
                    </a:lnTo>
                    <a:lnTo>
                      <a:pt x="4966" y="2005"/>
                    </a:lnTo>
                    <a:lnTo>
                      <a:pt x="4983" y="1981"/>
                    </a:lnTo>
                    <a:lnTo>
                      <a:pt x="4998" y="1954"/>
                    </a:lnTo>
                    <a:lnTo>
                      <a:pt x="5011" y="1927"/>
                    </a:lnTo>
                    <a:lnTo>
                      <a:pt x="5025" y="1900"/>
                    </a:lnTo>
                    <a:lnTo>
                      <a:pt x="5036" y="1870"/>
                    </a:lnTo>
                    <a:lnTo>
                      <a:pt x="5046" y="1842"/>
                    </a:lnTo>
                    <a:lnTo>
                      <a:pt x="5054" y="1811"/>
                    </a:lnTo>
                    <a:lnTo>
                      <a:pt x="5060" y="1782"/>
                    </a:lnTo>
                    <a:lnTo>
                      <a:pt x="5067" y="1750"/>
                    </a:lnTo>
                    <a:lnTo>
                      <a:pt x="5070" y="1720"/>
                    </a:lnTo>
                    <a:lnTo>
                      <a:pt x="5073" y="1688"/>
                    </a:lnTo>
                    <a:lnTo>
                      <a:pt x="5074" y="1655"/>
                    </a:lnTo>
                    <a:lnTo>
                      <a:pt x="5073" y="1623"/>
                    </a:lnTo>
                    <a:lnTo>
                      <a:pt x="5070" y="1591"/>
                    </a:lnTo>
                    <a:lnTo>
                      <a:pt x="5067" y="1560"/>
                    </a:lnTo>
                    <a:lnTo>
                      <a:pt x="5060" y="1528"/>
                    </a:lnTo>
                    <a:lnTo>
                      <a:pt x="5054" y="1499"/>
                    </a:lnTo>
                    <a:lnTo>
                      <a:pt x="5046" y="1468"/>
                    </a:lnTo>
                    <a:lnTo>
                      <a:pt x="5036" y="1440"/>
                    </a:lnTo>
                    <a:lnTo>
                      <a:pt x="5025" y="1411"/>
                    </a:lnTo>
                    <a:lnTo>
                      <a:pt x="5011" y="1384"/>
                    </a:lnTo>
                    <a:lnTo>
                      <a:pt x="4998" y="1357"/>
                    </a:lnTo>
                    <a:lnTo>
                      <a:pt x="4983" y="1330"/>
                    </a:lnTo>
                    <a:lnTo>
                      <a:pt x="4966" y="1305"/>
                    </a:lnTo>
                    <a:lnTo>
                      <a:pt x="4949" y="1281"/>
                    </a:lnTo>
                    <a:lnTo>
                      <a:pt x="4930" y="1256"/>
                    </a:lnTo>
                    <a:lnTo>
                      <a:pt x="4911" y="1234"/>
                    </a:lnTo>
                    <a:lnTo>
                      <a:pt x="4890" y="1212"/>
                    </a:lnTo>
                    <a:lnTo>
                      <a:pt x="4868" y="1191"/>
                    </a:lnTo>
                    <a:lnTo>
                      <a:pt x="4846" y="1172"/>
                    </a:lnTo>
                    <a:lnTo>
                      <a:pt x="4821" y="1153"/>
                    </a:lnTo>
                    <a:lnTo>
                      <a:pt x="4797" y="1136"/>
                    </a:lnTo>
                    <a:lnTo>
                      <a:pt x="4772" y="1119"/>
                    </a:lnTo>
                    <a:lnTo>
                      <a:pt x="4745" y="1104"/>
                    </a:lnTo>
                    <a:lnTo>
                      <a:pt x="4718" y="1091"/>
                    </a:lnTo>
                    <a:lnTo>
                      <a:pt x="4691" y="1078"/>
                    </a:lnTo>
                    <a:lnTo>
                      <a:pt x="4662" y="1066"/>
                    </a:lnTo>
                    <a:lnTo>
                      <a:pt x="4634" y="1056"/>
                    </a:lnTo>
                    <a:lnTo>
                      <a:pt x="4603" y="1048"/>
                    </a:lnTo>
                    <a:lnTo>
                      <a:pt x="4574" y="1042"/>
                    </a:lnTo>
                    <a:lnTo>
                      <a:pt x="4542" y="1036"/>
                    </a:lnTo>
                    <a:lnTo>
                      <a:pt x="4511" y="1032"/>
                    </a:lnTo>
                    <a:lnTo>
                      <a:pt x="4479" y="1029"/>
                    </a:lnTo>
                    <a:lnTo>
                      <a:pt x="4448" y="10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tIns="720000"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21" name="图片 20" descr="g14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18" r="-16"/>
            <a:stretch>
              <a:fillRect/>
            </a:stretch>
          </p:blipFill>
          <p:spPr>
            <a:xfrm>
              <a:off x="5952" y="298"/>
              <a:ext cx="2928" cy="3118"/>
            </a:xfrm>
            <a:prstGeom prst="rect">
              <a:avLst/>
            </a:prstGeom>
          </p:spPr>
        </p:pic>
        <p:pic>
          <p:nvPicPr>
            <p:cNvPr id="22" name="图片 21" descr="g14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808" y="1817"/>
              <a:ext cx="2359" cy="2824"/>
            </a:xfrm>
            <a:prstGeom prst="rect">
              <a:avLst/>
            </a:prstGeom>
          </p:spPr>
        </p:pic>
        <p:pic>
          <p:nvPicPr>
            <p:cNvPr id="23" name="图片 22" descr="g14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318" y="1"/>
              <a:ext cx="2526" cy="2211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024" y="5687"/>
              <a:ext cx="5655" cy="2327"/>
            </a:xfrm>
            <a:prstGeom prst="rect">
              <a:avLst/>
            </a:prstGeom>
            <a:noFill/>
            <a:effectLst>
              <a:outerShdw blurRad="50800" dist="38100" dir="2700000" sx="101000" sy="101000" algn="tl" rotWithShape="0">
                <a:prstClr val="black">
                  <a:alpha val="46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endParaRPr lang="zh-CN" altLang="en-US" dirty="0">
                <a:solidFill>
                  <a:schemeClr val="accent6">
                    <a:lumMod val="75000"/>
                  </a:schemeClr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  <a:p>
              <a:pPr algn="just"/>
              <a:r>
                <a:rPr lang="en-US" sz="1600" dirty="0" smtClean="0"/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852" y="4402"/>
              <a:ext cx="5655" cy="2647"/>
            </a:xfrm>
            <a:prstGeom prst="rect">
              <a:avLst/>
            </a:prstGeom>
            <a:noFill/>
            <a:effectLst>
              <a:outerShdw blurRad="50800" dist="38100" dir="2700000" sx="101000" sy="101000" algn="tl" rotWithShape="0">
                <a:prstClr val="black">
                  <a:alpha val="46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endParaRPr lang="zh-CN" altLang="en-US" dirty="0">
                <a:solidFill>
                  <a:srgbClr val="FFC000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  <a:p>
              <a:pPr algn="just"/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2666" y="3155"/>
              <a:ext cx="5655" cy="3705"/>
            </a:xfrm>
            <a:prstGeom prst="rect">
              <a:avLst/>
            </a:prstGeom>
            <a:noFill/>
            <a:effectLst>
              <a:outerShdw blurRad="50800" dist="38100" dir="2700000" sx="101000" sy="101000" algn="tl" rotWithShape="0">
                <a:prstClr val="black">
                  <a:alpha val="46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endParaRPr lang="zh-CN" altLang="en-US" dirty="0">
                <a:solidFill>
                  <a:schemeClr val="accent6">
                    <a:lumMod val="75000"/>
                  </a:schemeClr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  <a:p>
              <a:pPr algn="just"/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vi-V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người dẫn truyện, g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iáo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vi-V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kể đến nhân vật nào thì trẻ </a:t>
              </a:r>
              <a:r>
                <a:rPr lang="it-IT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 hiện hành động, lời thoại của nhân vật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đến hết truyện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PRESENTATION_TITLE" val="儿童卡通教育说课通用动态PPT课件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TYPE" val="m_h_a"/>
  <p:tag name="KSO_WM_UNIT_INDEX" val="1_1_1"/>
  <p:tag name="KSO_WM_UNIT_ID" val="diagram689_3*m_h_a*1_1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3"/>
  <p:tag name="KSO_WM_DIAGRAM_GROUP_CODE" val="m1-1"/>
  <p:tag name="KSO_WM_UNIT_PRESET_TEXT_LEN" val="5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TYPE" val="m_h_a"/>
  <p:tag name="KSO_WM_UNIT_INDEX" val="1_2_1"/>
  <p:tag name="KSO_WM_UNIT_ID" val="diagram689_3*m_h_a*1_2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3"/>
  <p:tag name="KSO_WM_DIAGRAM_GROUP_CODE" val="m1-1"/>
  <p:tag name="KSO_WM_UNIT_PRESET_TEXT_LEN" val="17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TYPE" val="m_h_a"/>
  <p:tag name="KSO_WM_UNIT_INDEX" val="1_3_1"/>
  <p:tag name="KSO_WM_UNIT_ID" val="diagram689_3*m_h_a*1_3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3"/>
  <p:tag name="KSO_WM_DIAGRAM_GROUP_CODE" val="m1-1"/>
  <p:tag name="KSO_WM_UNIT_PRESET_TEXT_LEN" val="5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689"/>
  <p:tag name="KSO_WM_UNIT_TYPE" val="m_h_a"/>
  <p:tag name="KSO_WM_UNIT_INDEX" val="1_4_1"/>
  <p:tag name="KSO_WM_UNIT_ID" val="diagram689_3*m_h_a*1_4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3"/>
  <p:tag name="KSO_WM_DIAGRAM_GROUP_CODE" val="m1-1"/>
  <p:tag name="KSO_WM_UNIT_PRESET_TEXT_LEN" val="5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483</Words>
  <Application>Microsoft Office PowerPoint</Application>
  <PresentationFormat>Custom</PresentationFormat>
  <Paragraphs>65</Paragraphs>
  <Slides>11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</dc:title>
  <dc:creator>第一PPT</dc:creator>
  <cp:keywords>www.1ppt.com</cp:keywords>
  <dc:description>www.1ppt.com</dc:description>
  <cp:lastModifiedBy>thanh1</cp:lastModifiedBy>
  <cp:revision>49</cp:revision>
  <dcterms:created xsi:type="dcterms:W3CDTF">2015-05-05T08:02:00Z</dcterms:created>
  <dcterms:modified xsi:type="dcterms:W3CDTF">2023-11-09T12:57:37Z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