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85" r:id="rId3"/>
    <p:sldId id="292" r:id="rId4"/>
    <p:sldId id="293" r:id="rId5"/>
    <p:sldId id="307" r:id="rId6"/>
    <p:sldId id="295" r:id="rId7"/>
    <p:sldId id="294" r:id="rId8"/>
    <p:sldId id="313" r:id="rId9"/>
    <p:sldId id="296" r:id="rId10"/>
    <p:sldId id="297" r:id="rId11"/>
    <p:sldId id="298" r:id="rId12"/>
    <p:sldId id="308" r:id="rId13"/>
    <p:sldId id="306" r:id="rId14"/>
    <p:sldId id="309" r:id="rId15"/>
    <p:sldId id="302" r:id="rId16"/>
    <p:sldId id="314" r:id="rId17"/>
    <p:sldId id="28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6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15/04/2024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3246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6253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7477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7795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23545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004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44196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081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54469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3230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1695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15/04/2024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15/04/2024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15/04/2024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15/04/2024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15/04/2024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15/04/2024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15/04/2024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64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4.mp3"/><Relationship Id="rId7" Type="http://schemas.openxmlformats.org/officeDocument/2006/relationships/image" Target="../media/image15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4.mp3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-571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</a:t>
            </a:r>
            <a:r>
              <a:rPr lang="en-US" altLang="en-US" sz="2000" b="1" kern="0" dirty="0" err="1">
                <a:solidFill>
                  <a:schemeClr val="accent4"/>
                </a:solidFill>
                <a:latin typeface="Times New Roman" panose="02020603050405020304" pitchFamily="18" charset="0"/>
              </a:rPr>
              <a:t>SỞ</a:t>
            </a:r>
            <a:r>
              <a:rPr lang="en-US" altLang="en-US" sz="2000" b="1" kern="0" dirty="0">
                <a:solidFill>
                  <a:schemeClr val="accent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kern="0" dirty="0" err="1">
                <a:solidFill>
                  <a:schemeClr val="accent4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000" b="1" kern="0" dirty="0">
                <a:solidFill>
                  <a:schemeClr val="accent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kern="0" dirty="0" err="1">
                <a:solidFill>
                  <a:schemeClr val="accent4"/>
                </a:solidFill>
                <a:latin typeface="Times New Roman" panose="02020603050405020304" pitchFamily="18" charset="0"/>
              </a:rPr>
              <a:t>DỤC</a:t>
            </a:r>
            <a:r>
              <a:rPr lang="en-US" altLang="en-US" sz="2000" b="1" kern="0" dirty="0">
                <a:solidFill>
                  <a:schemeClr val="accent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kern="0" dirty="0" err="1">
                <a:solidFill>
                  <a:schemeClr val="accent4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000" b="1" kern="0" dirty="0">
                <a:solidFill>
                  <a:schemeClr val="accent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kern="0" dirty="0" err="1">
                <a:solidFill>
                  <a:schemeClr val="accent4"/>
                </a:solidFill>
                <a:latin typeface="Times New Roman" panose="02020603050405020304" pitchFamily="18" charset="0"/>
              </a:rPr>
              <a:t>ĐÀO</a:t>
            </a:r>
            <a:r>
              <a:rPr lang="en-US" altLang="en-US" sz="2000" b="1" kern="0" dirty="0">
                <a:solidFill>
                  <a:schemeClr val="accent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kern="0" dirty="0" err="1">
                <a:solidFill>
                  <a:schemeClr val="accent4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000" b="1" kern="0" dirty="0">
                <a:solidFill>
                  <a:schemeClr val="accent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kern="0" dirty="0" err="1">
                <a:solidFill>
                  <a:schemeClr val="accent4"/>
                </a:solidFill>
                <a:latin typeface="Times New Roman" panose="02020603050405020304" pitchFamily="18" charset="0"/>
              </a:rPr>
              <a:t>TỈNH</a:t>
            </a:r>
            <a:r>
              <a:rPr lang="en-US" altLang="en-US" sz="2000" b="1" kern="0" dirty="0">
                <a:solidFill>
                  <a:schemeClr val="accent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kern="0" dirty="0" err="1">
                <a:solidFill>
                  <a:schemeClr val="accent4"/>
                </a:solidFill>
                <a:latin typeface="Times New Roman" panose="02020603050405020304" pitchFamily="18" charset="0"/>
              </a:rPr>
              <a:t>KON</a:t>
            </a:r>
            <a:r>
              <a:rPr lang="en-US" altLang="en-US" sz="2000" b="1" kern="0" dirty="0">
                <a:solidFill>
                  <a:schemeClr val="accent4"/>
                </a:solidFill>
                <a:latin typeface="Times New Roman" panose="02020603050405020304" pitchFamily="18" charset="0"/>
              </a:rPr>
              <a:t> TUM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kern="0" dirty="0" err="1">
                <a:solidFill>
                  <a:schemeClr val="accent4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000" b="1" kern="0" dirty="0">
                <a:solidFill>
                  <a:schemeClr val="accent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kern="0" dirty="0" err="1">
                <a:solidFill>
                  <a:schemeClr val="accent4"/>
                </a:solidFill>
                <a:latin typeface="Times New Roman" panose="02020603050405020304" pitchFamily="18" charset="0"/>
              </a:rPr>
              <a:t>MẦM</a:t>
            </a:r>
            <a:r>
              <a:rPr lang="en-US" altLang="en-US" sz="2000" b="1" kern="0" dirty="0">
                <a:solidFill>
                  <a:schemeClr val="accent4"/>
                </a:solidFill>
                <a:latin typeface="Times New Roman" panose="02020603050405020304" pitchFamily="18" charset="0"/>
              </a:rPr>
              <a:t> NON </a:t>
            </a:r>
            <a:r>
              <a:rPr lang="en-US" altLang="en-US" sz="2000" b="1" kern="0" dirty="0" err="1">
                <a:solidFill>
                  <a:schemeClr val="accent4"/>
                </a:solidFill>
                <a:latin typeface="Times New Roman" panose="02020603050405020304" pitchFamily="18" charset="0"/>
              </a:rPr>
              <a:t>THSP</a:t>
            </a:r>
            <a:endParaRPr lang="en-US" altLang="en-US" sz="2000" b="1" kern="0" dirty="0">
              <a:solidFill>
                <a:schemeClr val="accent4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19196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1905506"/>
            <a:ext cx="6781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endParaRPr lang="en-US" sz="24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: 3-4 </a:t>
            </a: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Uyên</a:t>
            </a:r>
            <a:r>
              <a:rPr lang="en-US" sz="2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4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74638"/>
            <a:ext cx="8915400" cy="1143000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17638"/>
            <a:ext cx="89095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ta. Khi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nhộn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38800"/>
            <a:ext cx="8229600" cy="14478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"/>
            <a:ext cx="4190999" cy="262978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2" y="25791"/>
            <a:ext cx="4190998" cy="279360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2" y="2819399"/>
            <a:ext cx="4190998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47244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43F39DAF-A7C9-D9FC-A82B-59A51A1F2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35974" y="1273175"/>
            <a:ext cx="406400" cy="406400"/>
          </a:xfrm>
          <a:prstGeom prst="rect">
            <a:avLst/>
          </a:prstGeom>
        </p:spPr>
      </p:pic>
      <p:pic>
        <p:nvPicPr>
          <p:cNvPr id="4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7FF030E2-59DD-718F-F8E7-CED13A508F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81800" y="41168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310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</a:t>
            </a:r>
            <a:r>
              <a:rPr lang="en-US" sz="36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0" y="34290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2590800"/>
            <a:ext cx="8229600" cy="190500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</a:t>
            </a:r>
            <a:r>
              <a:rPr lang="en-US" sz="36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b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lỗi</a:t>
            </a:r>
            <a:br>
              <a:rPr lang="en-US" sz="3200" dirty="0">
                <a:solidFill>
                  <a:schemeClr val="accent4"/>
                </a:solidFill>
                <a:ea typeface="+mn-ea"/>
                <a:cs typeface="+mn-cs"/>
              </a:rPr>
            </a:br>
            <a:endParaRPr lang="en-US" sz="36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4638"/>
            <a:ext cx="8229600" cy="960438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" y="457200"/>
            <a:ext cx="9144000" cy="6388395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40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-23037"/>
            <a:ext cx="9144239" cy="6042837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25151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306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066801"/>
            <a:ext cx="8991600" cy="5791199"/>
          </a:xfrm>
        </p:spPr>
      </p:pic>
      <p:sp>
        <p:nvSpPr>
          <p:cNvPr id="3" name="Rectangle 2"/>
          <p:cNvSpPr/>
          <p:nvPr/>
        </p:nvSpPr>
        <p:spPr>
          <a:xfrm>
            <a:off x="152400" y="625858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xin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</a:t>
            </a:r>
            <a:r>
              <a:rPr lang="en-US" sz="2800" dirty="0" err="1">
                <a:solidFill>
                  <a:srgbClr val="FFC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ơi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48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430</Words>
  <Application>Microsoft Office PowerPoint</Application>
  <PresentationFormat>On-screen Show (4:3)</PresentationFormat>
  <Paragraphs>27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1. ỔN ĐỊNH TỔ CHỨC Giáo viên và trẻ cùng vận động theo nhạc bài hát “Con chim vành khuyên”</vt:lpstr>
      <vt:lpstr>2. NỘI DUNG CHÍNH Dạy trẻ cách chào hỏi, cảm ơn, xin lỗi </vt:lpstr>
      <vt:lpstr>Giáo viên đặt câu hỏi (mời nhiều trẻ nêu ý kiến)</vt:lpstr>
      <vt:lpstr>PowerPoint Presentation</vt:lpstr>
      <vt:lpstr>PowerPoint Presentation</vt:lpstr>
      <vt:lpstr>Đàm thoại nội dung câu chuyện</vt:lpstr>
      <vt:lpstr>Câu hỏi 1: Khi muốn vào rừng chơi cùng các bạn, Gấu con đã làm gì? </vt:lpstr>
      <vt:lpstr>Câu hỏi 2: Gấu con đã nói điều gì với bạn Sóc khi làm rơi giỏ nấm của bạn?( trẻ tập nói lời xin lỗi)</vt:lpstr>
      <vt:lpstr>Câu hỏi 3: Khi được bác Voi cứu ra khỏi hố sâu, Gấu con nói gì với bác Voi? Bạn Gấu con nói như thế có đúng không? Vì sao</vt:lpstr>
      <vt:lpstr>Câu hỏi 4: 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những hình ảnh “ bé lễ phép”. Các bé hãy bấm chọn đáp án đúng nào</vt:lpstr>
      <vt:lpstr>Cô và trẻ đọc bài thơ “ lời chào”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79</cp:revision>
  <dcterms:created xsi:type="dcterms:W3CDTF">2016-04-10T13:01:26Z</dcterms:created>
  <dcterms:modified xsi:type="dcterms:W3CDTF">2024-04-15T01:08:41Z</dcterms:modified>
</cp:coreProperties>
</file>