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9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10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54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08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88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4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8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641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3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015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43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33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DE4A-885E-4071-9B7D-1270310EE96C}" type="datetimeFigureOut">
              <a:rPr lang="en-US" smtClean="0"/>
              <a:t>14/04/2024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6B7D35-15B1-4E5F-A232-54E72E85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25529-5600-48D3-8246-366A280272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A099E-CA39-4989-9AB5-20B9DA600D6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29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72" y="-260430"/>
            <a:ext cx="13121125" cy="7118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5792" y="243841"/>
            <a:ext cx="9887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TỈNH KON TUM</a:t>
            </a:r>
          </a:p>
          <a:p>
            <a:pPr algn="ctr"/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THSP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9352" y="1921397"/>
            <a:ext cx="104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GIÁO ÁN NHẬN BIẾT TẬP NÓI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“CON MÈO”</a:t>
            </a: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Lớp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nhà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trẻ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: 24-36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tháng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tuổi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Dự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kiến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thời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gian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: 15-20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phút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Giáo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viên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: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Văn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Thị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Ngọc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</a:rPr>
              <a:t>Oanh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19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/>
          <p:cNvSpPr/>
          <p:nvPr/>
        </p:nvSpPr>
        <p:spPr>
          <a:xfrm>
            <a:off x="1776845" y="1608881"/>
            <a:ext cx="10064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Giáo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53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420251"/>
            <a:ext cx="9642764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6818" y="5882146"/>
            <a:ext cx="303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550718"/>
            <a:ext cx="9268691" cy="549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4433" y="6128825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" y="280547"/>
            <a:ext cx="9705109" cy="575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4433" y="6128825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" y="-173039"/>
            <a:ext cx="12191999" cy="6858000"/>
          </a:xfrm>
        </p:spPr>
      </p:pic>
      <p:sp>
        <p:nvSpPr>
          <p:cNvPr id="8" name="Rectangle 7"/>
          <p:cNvSpPr/>
          <p:nvPr/>
        </p:nvSpPr>
        <p:spPr>
          <a:xfrm>
            <a:off x="79022" y="451556"/>
            <a:ext cx="12271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con” </a:t>
            </a:r>
            <a:b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205" y="0"/>
            <a:ext cx="12921205" cy="6900148"/>
          </a:xfrm>
        </p:spPr>
      </p:pic>
      <p:sp>
        <p:nvSpPr>
          <p:cNvPr id="5" name="Rectangle 4"/>
          <p:cNvSpPr/>
          <p:nvPr/>
        </p:nvSpPr>
        <p:spPr>
          <a:xfrm>
            <a:off x="1" y="393539"/>
            <a:ext cx="2720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eaLnBrk="0" fontAlgn="t" hangingPunct="0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Clr>
                <a:srgbClr val="FE8637"/>
              </a:buClr>
              <a:buSzPct val="70000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581" y="1348264"/>
            <a:ext cx="9835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thức: 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nổi bật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con 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457200" lvl="0" indent="-457200">
              <a:buFontTx/>
              <a:buAutoNum type="arabicPeriod"/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Kĩ năng: Phát triển khả năng quan sát, chú ý, ghi nhớ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ói 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nổi bật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con mèo.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hông tự ý đùa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mèo.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5822" cy="7535119"/>
          </a:xfrm>
        </p:spPr>
      </p:pic>
      <p:sp>
        <p:nvSpPr>
          <p:cNvPr id="5" name="Rectangle 4"/>
          <p:cNvSpPr/>
          <p:nvPr/>
        </p:nvSpPr>
        <p:spPr>
          <a:xfrm>
            <a:off x="1689904" y="833377"/>
            <a:ext cx="92134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Đồ dùng của giáo viên</a:t>
            </a:r>
          </a:p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- 01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- 03 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 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- 02 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 chơi “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con”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Đồ dùng của trẻ: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8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184" y="0"/>
            <a:ext cx="12793883" cy="6858000"/>
          </a:xfrm>
        </p:spPr>
      </p:pic>
      <p:sp>
        <p:nvSpPr>
          <p:cNvPr id="8" name="Rectangle 7"/>
          <p:cNvSpPr/>
          <p:nvPr/>
        </p:nvSpPr>
        <p:spPr>
          <a:xfrm>
            <a:off x="1632030" y="1659285"/>
            <a:ext cx="9641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01-02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Giáo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307" y="103909"/>
            <a:ext cx="12212092" cy="7106856"/>
          </a:xfrm>
        </p:spPr>
      </p:pic>
      <p:sp>
        <p:nvSpPr>
          <p:cNvPr id="5" name="TextBox 4"/>
          <p:cNvSpPr txBox="1"/>
          <p:nvPr/>
        </p:nvSpPr>
        <p:spPr>
          <a:xfrm>
            <a:off x="1192192" y="1435261"/>
            <a:ext cx="9653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ĐOÁN GIỎI”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iếng Mèo Kêu HD - Sound Effec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3743584"/>
            <a:ext cx="2901207" cy="19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86"/>
            <a:ext cx="12601544" cy="7419372"/>
          </a:xfrm>
        </p:spPr>
      </p:pic>
      <p:sp>
        <p:nvSpPr>
          <p:cNvPr id="5" name="Rectangle 4"/>
          <p:cNvSpPr/>
          <p:nvPr/>
        </p:nvSpPr>
        <p:spPr>
          <a:xfrm>
            <a:off x="1180617" y="1720840"/>
            <a:ext cx="109265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2: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12-13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en-US" sz="5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5915"/>
            <a:ext cx="8596668" cy="1320800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viên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mời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trẻ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xét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bức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tranh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gọi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đặc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điểm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1548244"/>
            <a:ext cx="8801100" cy="52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8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21" y="-133110"/>
            <a:ext cx="12419635" cy="728047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655287" y="451413"/>
            <a:ext cx="1536714" cy="717630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Đầu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681884" y="1169043"/>
            <a:ext cx="1054637" cy="387757"/>
          </a:xfrm>
          <a:prstGeom prst="straightConnector1">
            <a:avLst/>
          </a:prstGeom>
          <a:noFill/>
          <a:ln w="25400" cap="flat" cmpd="sng" algn="ctr">
            <a:solidFill>
              <a:srgbClr val="E48312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14" name="Oval 13"/>
          <p:cNvSpPr/>
          <p:nvPr/>
        </p:nvSpPr>
        <p:spPr>
          <a:xfrm>
            <a:off x="6802369" y="287208"/>
            <a:ext cx="2917472" cy="328638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1495" y="217129"/>
            <a:ext cx="1354237" cy="748703"/>
          </a:xfrm>
          <a:prstGeom prst="rect">
            <a:avLst/>
          </a:prstGeom>
          <a:solidFill>
            <a:srgbClr val="C2BC80"/>
          </a:solidFill>
          <a:ln w="15875" cap="flat" cmpd="sng" algn="ctr">
            <a:solidFill>
              <a:srgbClr val="C2BC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kern="0" dirty="0" err="1">
                <a:solidFill>
                  <a:prstClr val="white"/>
                </a:solidFill>
                <a:latin typeface="Calibri"/>
              </a:rPr>
              <a:t>Đuôi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85732" y="965832"/>
            <a:ext cx="1381284" cy="41155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22" name="Rounded Rectangle 21"/>
          <p:cNvSpPr/>
          <p:nvPr/>
        </p:nvSpPr>
        <p:spPr>
          <a:xfrm>
            <a:off x="231495" y="2534855"/>
            <a:ext cx="1559982" cy="972273"/>
          </a:xfrm>
          <a:prstGeom prst="roundRect">
            <a:avLst/>
          </a:prstGeom>
          <a:solidFill>
            <a:srgbClr val="94A088"/>
          </a:solidFill>
          <a:ln w="15875" cap="flat" cmpd="sng" algn="ctr">
            <a:solidFill>
              <a:srgbClr val="94A08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791477" y="3020991"/>
            <a:ext cx="3629608" cy="746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24" name="Rounded Rectangle 23"/>
          <p:cNvSpPr/>
          <p:nvPr/>
        </p:nvSpPr>
        <p:spPr>
          <a:xfrm>
            <a:off x="50787" y="6079270"/>
            <a:ext cx="1381796" cy="70912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E4831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432583" y="6192456"/>
            <a:ext cx="3359336" cy="27591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28" name="Straight Arrow Connector 27"/>
          <p:cNvCxnSpPr/>
          <p:nvPr/>
        </p:nvCxnSpPr>
        <p:spPr>
          <a:xfrm flipV="1">
            <a:off x="1394395" y="6387088"/>
            <a:ext cx="6279620" cy="9323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>
            <a:off x="1432583" y="6527498"/>
            <a:ext cx="5310024" cy="11385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 flipV="1">
            <a:off x="1394395" y="5649103"/>
            <a:ext cx="4124720" cy="86747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881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89" y="-27781"/>
            <a:ext cx="12552245" cy="6858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2282" y="103910"/>
            <a:ext cx="10563398" cy="98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" y="2833992"/>
            <a:ext cx="4699322" cy="346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34057" y="1504828"/>
            <a:ext cx="1382486" cy="474914"/>
          </a:xfrm>
          <a:prstGeom prst="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Đuôi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01790" y="2029619"/>
            <a:ext cx="758183" cy="82699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345" y="2814510"/>
            <a:ext cx="5706318" cy="33473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38839" y="1529075"/>
            <a:ext cx="1382486" cy="474914"/>
          </a:xfrm>
          <a:prstGeom prst="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Móng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vuốt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nhọn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74313" y="2029619"/>
            <a:ext cx="2543368" cy="96429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10486663" y="2346040"/>
            <a:ext cx="1411429" cy="1021144"/>
          </a:xfrm>
          <a:prstGeom prst="roundRect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Miếng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đệm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lòng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8681013" y="2856612"/>
            <a:ext cx="1805650" cy="422025"/>
          </a:xfrm>
          <a:prstGeom prst="straightConnector1">
            <a:avLst/>
          </a:prstGeom>
          <a:noFill/>
          <a:ln w="25400" cap="flat" cmpd="sng" algn="ctr">
            <a:solidFill>
              <a:srgbClr val="002060"/>
            </a:solidFill>
            <a:prstDash val="solid"/>
            <a:tailEnd type="triangle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578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465</Words>
  <Application>Microsoft Office PowerPoint</Application>
  <PresentationFormat>Widescreen</PresentationFormat>
  <Paragraphs>48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viên mời trẻ nhận xét về bức tranh (tên gọi, đặc điểm).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58</cp:revision>
  <dcterms:created xsi:type="dcterms:W3CDTF">2024-04-06T13:40:39Z</dcterms:created>
  <dcterms:modified xsi:type="dcterms:W3CDTF">2024-04-14T05:48:31Z</dcterms:modified>
</cp:coreProperties>
</file>